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5"/>
  </p:notesMasterIdLst>
  <p:handoutMasterIdLst>
    <p:handoutMasterId r:id="rId66"/>
  </p:handoutMasterIdLst>
  <p:sldIdLst>
    <p:sldId id="1188" r:id="rId2"/>
    <p:sldId id="948" r:id="rId3"/>
    <p:sldId id="1200" r:id="rId4"/>
    <p:sldId id="1184" r:id="rId5"/>
    <p:sldId id="1185" r:id="rId6"/>
    <p:sldId id="1106" r:id="rId7"/>
    <p:sldId id="351" r:id="rId8"/>
    <p:sldId id="985" r:id="rId9"/>
    <p:sldId id="986" r:id="rId10"/>
    <p:sldId id="987" r:id="rId11"/>
    <p:sldId id="990" r:id="rId12"/>
    <p:sldId id="992" r:id="rId13"/>
    <p:sldId id="996" r:id="rId14"/>
    <p:sldId id="994" r:id="rId15"/>
    <p:sldId id="998" r:id="rId16"/>
    <p:sldId id="999" r:id="rId17"/>
    <p:sldId id="1000" r:id="rId18"/>
    <p:sldId id="1014" r:id="rId19"/>
    <p:sldId id="1009" r:id="rId20"/>
    <p:sldId id="1010" r:id="rId21"/>
    <p:sldId id="1245" r:id="rId22"/>
    <p:sldId id="1244" r:id="rId23"/>
    <p:sldId id="1246" r:id="rId24"/>
    <p:sldId id="1084" r:id="rId25"/>
    <p:sldId id="1007" r:id="rId26"/>
    <p:sldId id="1011" r:id="rId27"/>
    <p:sldId id="1002" r:id="rId28"/>
    <p:sldId id="1212" r:id="rId29"/>
    <p:sldId id="1215" r:id="rId30"/>
    <p:sldId id="1247" r:id="rId31"/>
    <p:sldId id="1004" r:id="rId32"/>
    <p:sldId id="1005" r:id="rId33"/>
    <p:sldId id="1183" r:id="rId34"/>
    <p:sldId id="1203" r:id="rId35"/>
    <p:sldId id="1211" r:id="rId36"/>
    <p:sldId id="982" r:id="rId37"/>
    <p:sldId id="1008" r:id="rId38"/>
    <p:sldId id="1214" r:id="rId39"/>
    <p:sldId id="1001" r:id="rId40"/>
    <p:sldId id="1085" r:id="rId41"/>
    <p:sldId id="1180" r:id="rId42"/>
    <p:sldId id="1181" r:id="rId43"/>
    <p:sldId id="1182" r:id="rId44"/>
    <p:sldId id="1006" r:id="rId45"/>
    <p:sldId id="1012" r:id="rId46"/>
    <p:sldId id="1201" r:id="rId47"/>
    <p:sldId id="949" r:id="rId48"/>
    <p:sldId id="951" r:id="rId49"/>
    <p:sldId id="950" r:id="rId50"/>
    <p:sldId id="952" r:id="rId51"/>
    <p:sldId id="1240" r:id="rId52"/>
    <p:sldId id="1241" r:id="rId53"/>
    <p:sldId id="972" r:id="rId54"/>
    <p:sldId id="1229" r:id="rId55"/>
    <p:sldId id="953" r:id="rId56"/>
    <p:sldId id="1231" r:id="rId57"/>
    <p:sldId id="1232" r:id="rId58"/>
    <p:sldId id="1233" r:id="rId59"/>
    <p:sldId id="1235" r:id="rId60"/>
    <p:sldId id="1237" r:id="rId61"/>
    <p:sldId id="1234" r:id="rId62"/>
    <p:sldId id="1236" r:id="rId63"/>
    <p:sldId id="1238" r:id="rId64"/>
  </p:sldIdLst>
  <p:sldSz cx="9144000" cy="6858000" type="screen4x3"/>
  <p:notesSz cx="7077075" cy="93630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A13E8"/>
    <a:srgbClr val="BB9F43"/>
    <a:srgbClr val="B98B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A4720CB-B33E-4840-8AF4-7B1148DBDBC2}" v="1158" dt="2022-01-08T05:53:15.97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28" d="100"/>
          <a:sy n="128" d="100"/>
        </p:scale>
        <p:origin x="558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418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iersach, David" userId="14a9feb0-85a7-4da4-be8a-c1e22b637acc" providerId="ADAL" clId="{6231E7D9-E8FD-4908-95BB-3604F3CA9764}"/>
    <pc:docChg chg="custSel delSld modSld">
      <pc:chgData name="Biersach, David" userId="14a9feb0-85a7-4da4-be8a-c1e22b637acc" providerId="ADAL" clId="{6231E7D9-E8FD-4908-95BB-3604F3CA9764}" dt="2020-05-29T19:25:56.584" v="2" actId="2696"/>
      <pc:docMkLst>
        <pc:docMk/>
      </pc:docMkLst>
      <pc:sldChg chg="del">
        <pc:chgData name="Biersach, David" userId="14a9feb0-85a7-4da4-be8a-c1e22b637acc" providerId="ADAL" clId="{6231E7D9-E8FD-4908-95BB-3604F3CA9764}" dt="2020-05-29T19:25:56.584" v="2" actId="2696"/>
        <pc:sldMkLst>
          <pc:docMk/>
          <pc:sldMk cId="1150352350" sldId="278"/>
        </pc:sldMkLst>
      </pc:sldChg>
      <pc:sldChg chg="modSp">
        <pc:chgData name="Biersach, David" userId="14a9feb0-85a7-4da4-be8a-c1e22b637acc" providerId="ADAL" clId="{6231E7D9-E8FD-4908-95BB-3604F3CA9764}" dt="2020-05-29T19:25:52.552" v="0" actId="27636"/>
        <pc:sldMkLst>
          <pc:docMk/>
          <pc:sldMk cId="206124625" sldId="464"/>
        </pc:sldMkLst>
        <pc:spChg chg="mod">
          <ac:chgData name="Biersach, David" userId="14a9feb0-85a7-4da4-be8a-c1e22b637acc" providerId="ADAL" clId="{6231E7D9-E8FD-4908-95BB-3604F3CA9764}" dt="2020-05-29T19:25:52.552" v="0" actId="27636"/>
          <ac:spMkLst>
            <pc:docMk/>
            <pc:sldMk cId="206124625" sldId="464"/>
            <ac:spMk id="3" creationId="{00000000-0000-0000-0000-000000000000}"/>
          </ac:spMkLst>
        </pc:spChg>
      </pc:sldChg>
      <pc:sldChg chg="modSp">
        <pc:chgData name="Biersach, David" userId="14a9feb0-85a7-4da4-be8a-c1e22b637acc" providerId="ADAL" clId="{6231E7D9-E8FD-4908-95BB-3604F3CA9764}" dt="2020-05-29T19:25:52.649" v="1" actId="27636"/>
        <pc:sldMkLst>
          <pc:docMk/>
          <pc:sldMk cId="320308749" sldId="465"/>
        </pc:sldMkLst>
        <pc:spChg chg="mod">
          <ac:chgData name="Biersach, David" userId="14a9feb0-85a7-4da4-be8a-c1e22b637acc" providerId="ADAL" clId="{6231E7D9-E8FD-4908-95BB-3604F3CA9764}" dt="2020-05-29T19:25:52.649" v="1" actId="27636"/>
          <ac:spMkLst>
            <pc:docMk/>
            <pc:sldMk cId="320308749" sldId="465"/>
            <ac:spMk id="3" creationId="{00000000-0000-0000-0000-000000000000}"/>
          </ac:spMkLst>
        </pc:spChg>
      </pc:sldChg>
    </pc:docChg>
  </pc:docChgLst>
  <pc:docChgLst>
    <pc:chgData name="Biersach, David" userId="14a9feb0-85a7-4da4-be8a-c1e22b637acc" providerId="ADAL" clId="{25FA69AE-7C5D-45A1-8F95-72C502A00E31}"/>
    <pc:docChg chg="undo custSel addSld modSld sldOrd">
      <pc:chgData name="Biersach, David" userId="14a9feb0-85a7-4da4-be8a-c1e22b637acc" providerId="ADAL" clId="{25FA69AE-7C5D-45A1-8F95-72C502A00E31}" dt="2021-07-01T16:42:36.449" v="2207"/>
      <pc:docMkLst>
        <pc:docMk/>
      </pc:docMkLst>
      <pc:sldChg chg="addSp delSp modSp add mod ord delAnim">
        <pc:chgData name="Biersach, David" userId="14a9feb0-85a7-4da4-be8a-c1e22b637acc" providerId="ADAL" clId="{25FA69AE-7C5D-45A1-8F95-72C502A00E31}" dt="2021-07-01T14:00:28.451" v="830" actId="20577"/>
        <pc:sldMkLst>
          <pc:docMk/>
          <pc:sldMk cId="2793733643" sldId="1014"/>
        </pc:sldMkLst>
        <pc:spChg chg="add mod">
          <ac:chgData name="Biersach, David" userId="14a9feb0-85a7-4da4-be8a-c1e22b637acc" providerId="ADAL" clId="{25FA69AE-7C5D-45A1-8F95-72C502A00E31}" dt="2021-07-01T14:00:15.498" v="814" actId="12788"/>
          <ac:spMkLst>
            <pc:docMk/>
            <pc:sldMk cId="2793733643" sldId="1014"/>
            <ac:spMk id="5" creationId="{7051B7DD-EA59-4447-A27E-31EC3C45AFCC}"/>
          </ac:spMkLst>
        </pc:spChg>
        <pc:spChg chg="del mod">
          <ac:chgData name="Biersach, David" userId="14a9feb0-85a7-4da4-be8a-c1e22b637acc" providerId="ADAL" clId="{25FA69AE-7C5D-45A1-8F95-72C502A00E31}" dt="2021-07-01T13:44:17.157" v="11" actId="478"/>
          <ac:spMkLst>
            <pc:docMk/>
            <pc:sldMk cId="2793733643" sldId="1014"/>
            <ac:spMk id="11" creationId="{5100E2DA-FCF8-4E9E-A5BE-53E0CED68DAD}"/>
          </ac:spMkLst>
        </pc:spChg>
        <pc:spChg chg="add mod">
          <ac:chgData name="Biersach, David" userId="14a9feb0-85a7-4da4-be8a-c1e22b637acc" providerId="ADAL" clId="{25FA69AE-7C5D-45A1-8F95-72C502A00E31}" dt="2021-07-01T13:59:07.832" v="751" actId="465"/>
          <ac:spMkLst>
            <pc:docMk/>
            <pc:sldMk cId="2793733643" sldId="1014"/>
            <ac:spMk id="25" creationId="{4156A0DA-735F-4DB9-8B2E-620936F283B5}"/>
          </ac:spMkLst>
        </pc:spChg>
        <pc:spChg chg="add mod">
          <ac:chgData name="Biersach, David" userId="14a9feb0-85a7-4da4-be8a-c1e22b637acc" providerId="ADAL" clId="{25FA69AE-7C5D-45A1-8F95-72C502A00E31}" dt="2021-07-01T13:59:07.832" v="751" actId="465"/>
          <ac:spMkLst>
            <pc:docMk/>
            <pc:sldMk cId="2793733643" sldId="1014"/>
            <ac:spMk id="26" creationId="{91384D14-8099-40BD-900B-019BEBA005D9}"/>
          </ac:spMkLst>
        </pc:spChg>
        <pc:spChg chg="add del mod">
          <ac:chgData name="Biersach, David" userId="14a9feb0-85a7-4da4-be8a-c1e22b637acc" providerId="ADAL" clId="{25FA69AE-7C5D-45A1-8F95-72C502A00E31}" dt="2021-07-01T13:51:30.419" v="397" actId="478"/>
          <ac:spMkLst>
            <pc:docMk/>
            <pc:sldMk cId="2793733643" sldId="1014"/>
            <ac:spMk id="28" creationId="{120DA7BC-5846-4EC7-99D9-52791372C302}"/>
          </ac:spMkLst>
        </pc:spChg>
        <pc:spChg chg="add mod">
          <ac:chgData name="Biersach, David" userId="14a9feb0-85a7-4da4-be8a-c1e22b637acc" providerId="ADAL" clId="{25FA69AE-7C5D-45A1-8F95-72C502A00E31}" dt="2021-07-01T14:00:28.451" v="830" actId="20577"/>
          <ac:spMkLst>
            <pc:docMk/>
            <pc:sldMk cId="2793733643" sldId="1014"/>
            <ac:spMk id="29" creationId="{D749821B-8FA7-4726-9522-3A6F4B8DD2B4}"/>
          </ac:spMkLst>
        </pc:spChg>
        <pc:spChg chg="add mod">
          <ac:chgData name="Biersach, David" userId="14a9feb0-85a7-4da4-be8a-c1e22b637acc" providerId="ADAL" clId="{25FA69AE-7C5D-45A1-8F95-72C502A00E31}" dt="2021-07-01T13:59:23.350" v="754" actId="113"/>
          <ac:spMkLst>
            <pc:docMk/>
            <pc:sldMk cId="2793733643" sldId="1014"/>
            <ac:spMk id="31" creationId="{947C52A3-B52E-4CAA-8A45-A461B91A5CB8}"/>
          </ac:spMkLst>
        </pc:spChg>
        <pc:spChg chg="del mod">
          <ac:chgData name="Biersach, David" userId="14a9feb0-85a7-4da4-be8a-c1e22b637acc" providerId="ADAL" clId="{25FA69AE-7C5D-45A1-8F95-72C502A00E31}" dt="2021-07-01T13:44:04.805" v="7" actId="478"/>
          <ac:spMkLst>
            <pc:docMk/>
            <pc:sldMk cId="2793733643" sldId="1014"/>
            <ac:spMk id="50" creationId="{AD81150D-7D34-4F74-97FA-0ED6AEB8292D}"/>
          </ac:spMkLst>
        </pc:spChg>
        <pc:spChg chg="del">
          <ac:chgData name="Biersach, David" userId="14a9feb0-85a7-4da4-be8a-c1e22b637acc" providerId="ADAL" clId="{25FA69AE-7C5D-45A1-8F95-72C502A00E31}" dt="2021-07-01T13:44:07.982" v="9" actId="478"/>
          <ac:spMkLst>
            <pc:docMk/>
            <pc:sldMk cId="2793733643" sldId="1014"/>
            <ac:spMk id="51" creationId="{4906BB73-D460-47B6-A8EB-8CC65237EC6D}"/>
          </ac:spMkLst>
        </pc:spChg>
        <pc:spChg chg="del">
          <ac:chgData name="Biersach, David" userId="14a9feb0-85a7-4da4-be8a-c1e22b637acc" providerId="ADAL" clId="{25FA69AE-7C5D-45A1-8F95-72C502A00E31}" dt="2021-07-01T13:44:06.485" v="8" actId="478"/>
          <ac:spMkLst>
            <pc:docMk/>
            <pc:sldMk cId="2793733643" sldId="1014"/>
            <ac:spMk id="52" creationId="{B3E2B243-EB84-451E-AAC6-7A9AF47A7EAF}"/>
          </ac:spMkLst>
        </pc:spChg>
        <pc:grpChg chg="del">
          <ac:chgData name="Biersach, David" userId="14a9feb0-85a7-4da4-be8a-c1e22b637acc" providerId="ADAL" clId="{25FA69AE-7C5D-45A1-8F95-72C502A00E31}" dt="2021-07-01T13:44:02.476" v="5" actId="478"/>
          <ac:grpSpMkLst>
            <pc:docMk/>
            <pc:sldMk cId="2793733643" sldId="1014"/>
            <ac:grpSpMk id="7" creationId="{8BF45EC9-E198-441D-9939-4B022C7EB2C3}"/>
          </ac:grpSpMkLst>
        </pc:grpChg>
        <pc:grpChg chg="del">
          <ac:chgData name="Biersach, David" userId="14a9feb0-85a7-4da4-be8a-c1e22b637acc" providerId="ADAL" clId="{25FA69AE-7C5D-45A1-8F95-72C502A00E31}" dt="2021-07-01T13:43:59.300" v="1" actId="478"/>
          <ac:grpSpMkLst>
            <pc:docMk/>
            <pc:sldMk cId="2793733643" sldId="1014"/>
            <ac:grpSpMk id="18" creationId="{B31BE4F0-AD65-4F0C-B47C-470ACE4B9DA5}"/>
          </ac:grpSpMkLst>
        </pc:grpChg>
        <pc:picChg chg="add del mod">
          <ac:chgData name="Biersach, David" userId="14a9feb0-85a7-4da4-be8a-c1e22b637acc" providerId="ADAL" clId="{25FA69AE-7C5D-45A1-8F95-72C502A00E31}" dt="2021-07-01T13:54:30.482" v="447" actId="478"/>
          <ac:picMkLst>
            <pc:docMk/>
            <pc:sldMk cId="2793733643" sldId="1014"/>
            <ac:picMk id="9" creationId="{97D776C3-8673-4627-AAE6-6D860F0CD9C5}"/>
          </ac:picMkLst>
        </pc:picChg>
        <pc:picChg chg="del">
          <ac:chgData name="Biersach, David" userId="14a9feb0-85a7-4da4-be8a-c1e22b637acc" providerId="ADAL" clId="{25FA69AE-7C5D-45A1-8F95-72C502A00E31}" dt="2021-07-01T13:44:19.468" v="12" actId="478"/>
          <ac:picMkLst>
            <pc:docMk/>
            <pc:sldMk cId="2793733643" sldId="1014"/>
            <ac:picMk id="10" creationId="{FE88B81C-F17F-40C3-98D0-C1E2CC139099}"/>
          </ac:picMkLst>
        </pc:picChg>
        <pc:picChg chg="add del mod">
          <ac:chgData name="Biersach, David" userId="14a9feb0-85a7-4da4-be8a-c1e22b637acc" providerId="ADAL" clId="{25FA69AE-7C5D-45A1-8F95-72C502A00E31}" dt="2021-07-01T13:56:32.266" v="558" actId="478"/>
          <ac:picMkLst>
            <pc:docMk/>
            <pc:sldMk cId="2793733643" sldId="1014"/>
            <ac:picMk id="12" creationId="{C527254E-2AAA-45DF-AAF1-4861605BCBBD}"/>
          </ac:picMkLst>
        </pc:picChg>
        <pc:picChg chg="del">
          <ac:chgData name="Biersach, David" userId="14a9feb0-85a7-4da4-be8a-c1e22b637acc" providerId="ADAL" clId="{25FA69AE-7C5D-45A1-8F95-72C502A00E31}" dt="2021-07-01T13:43:59.300" v="1" actId="478"/>
          <ac:picMkLst>
            <pc:docMk/>
            <pc:sldMk cId="2793733643" sldId="1014"/>
            <ac:picMk id="20" creationId="{FC5E4499-1308-46E7-A370-708FF93BB365}"/>
          </ac:picMkLst>
        </pc:picChg>
        <pc:picChg chg="del">
          <ac:chgData name="Biersach, David" userId="14a9feb0-85a7-4da4-be8a-c1e22b637acc" providerId="ADAL" clId="{25FA69AE-7C5D-45A1-8F95-72C502A00E31}" dt="2021-07-01T13:43:59.300" v="1" actId="478"/>
          <ac:picMkLst>
            <pc:docMk/>
            <pc:sldMk cId="2793733643" sldId="1014"/>
            <ac:picMk id="22" creationId="{BEAA3240-3844-410E-B2C9-BEE8A3846774}"/>
          </ac:picMkLst>
        </pc:picChg>
        <pc:picChg chg="del">
          <ac:chgData name="Biersach, David" userId="14a9feb0-85a7-4da4-be8a-c1e22b637acc" providerId="ADAL" clId="{25FA69AE-7C5D-45A1-8F95-72C502A00E31}" dt="2021-07-01T13:44:00.149" v="2" actId="478"/>
          <ac:picMkLst>
            <pc:docMk/>
            <pc:sldMk cId="2793733643" sldId="1014"/>
            <ac:picMk id="27" creationId="{1D852F97-1EA2-408C-9D63-7766C8E4442F}"/>
          </ac:picMkLst>
        </pc:picChg>
        <pc:picChg chg="del">
          <ac:chgData name="Biersach, David" userId="14a9feb0-85a7-4da4-be8a-c1e22b637acc" providerId="ADAL" clId="{25FA69AE-7C5D-45A1-8F95-72C502A00E31}" dt="2021-07-01T13:44:00.844" v="3" actId="478"/>
          <ac:picMkLst>
            <pc:docMk/>
            <pc:sldMk cId="2793733643" sldId="1014"/>
            <ac:picMk id="30" creationId="{525748DA-E81A-4309-B3D0-B43699C376E2}"/>
          </ac:picMkLst>
        </pc:picChg>
        <pc:picChg chg="del">
          <ac:chgData name="Biersach, David" userId="14a9feb0-85a7-4da4-be8a-c1e22b637acc" providerId="ADAL" clId="{25FA69AE-7C5D-45A1-8F95-72C502A00E31}" dt="2021-07-01T13:44:01.501" v="4" actId="478"/>
          <ac:picMkLst>
            <pc:docMk/>
            <pc:sldMk cId="2793733643" sldId="1014"/>
            <ac:picMk id="37" creationId="{6C80A6DD-A43C-4A73-8233-2EA680DABF43}"/>
          </ac:picMkLst>
        </pc:picChg>
        <pc:picChg chg="del">
          <ac:chgData name="Biersach, David" userId="14a9feb0-85a7-4da4-be8a-c1e22b637acc" providerId="ADAL" clId="{25FA69AE-7C5D-45A1-8F95-72C502A00E31}" dt="2021-07-01T13:43:59.300" v="1" actId="478"/>
          <ac:picMkLst>
            <pc:docMk/>
            <pc:sldMk cId="2793733643" sldId="1014"/>
            <ac:picMk id="40" creationId="{3D6E53A8-B33E-49B6-8BD3-9B9EA2413024}"/>
          </ac:picMkLst>
        </pc:picChg>
        <pc:picChg chg="del">
          <ac:chgData name="Biersach, David" userId="14a9feb0-85a7-4da4-be8a-c1e22b637acc" providerId="ADAL" clId="{25FA69AE-7C5D-45A1-8F95-72C502A00E31}" dt="2021-07-01T13:43:59.300" v="1" actId="478"/>
          <ac:picMkLst>
            <pc:docMk/>
            <pc:sldMk cId="2793733643" sldId="1014"/>
            <ac:picMk id="45" creationId="{60FC2EED-3471-422B-B158-4548FCCB4605}"/>
          </ac:picMkLst>
        </pc:picChg>
        <pc:picChg chg="del">
          <ac:chgData name="Biersach, David" userId="14a9feb0-85a7-4da4-be8a-c1e22b637acc" providerId="ADAL" clId="{25FA69AE-7C5D-45A1-8F95-72C502A00E31}" dt="2021-07-01T13:43:59.300" v="1" actId="478"/>
          <ac:picMkLst>
            <pc:docMk/>
            <pc:sldMk cId="2793733643" sldId="1014"/>
            <ac:picMk id="47" creationId="{FE2E62D7-E915-497C-A4F7-9972B879E3D1}"/>
          </ac:picMkLst>
        </pc:picChg>
      </pc:sldChg>
      <pc:sldChg chg="addSp delSp modSp add mod delAnim modAnim">
        <pc:chgData name="Biersach, David" userId="14a9feb0-85a7-4da4-be8a-c1e22b637acc" providerId="ADAL" clId="{25FA69AE-7C5D-45A1-8F95-72C502A00E31}" dt="2021-07-01T16:20:48.217" v="1507" actId="6549"/>
        <pc:sldMkLst>
          <pc:docMk/>
          <pc:sldMk cId="2709124707" sldId="1084"/>
        </pc:sldMkLst>
        <pc:spChg chg="mod">
          <ac:chgData name="Biersach, David" userId="14a9feb0-85a7-4da4-be8a-c1e22b637acc" providerId="ADAL" clId="{25FA69AE-7C5D-45A1-8F95-72C502A00E31}" dt="2021-07-01T15:52:30.785" v="844" actId="20577"/>
          <ac:spMkLst>
            <pc:docMk/>
            <pc:sldMk cId="2709124707" sldId="1084"/>
            <ac:spMk id="2" creationId="{00000000-0000-0000-0000-000000000000}"/>
          </ac:spMkLst>
        </pc:spChg>
        <pc:spChg chg="del">
          <ac:chgData name="Biersach, David" userId="14a9feb0-85a7-4da4-be8a-c1e22b637acc" providerId="ADAL" clId="{25FA69AE-7C5D-45A1-8F95-72C502A00E31}" dt="2021-07-01T15:59:25.218" v="853" actId="478"/>
          <ac:spMkLst>
            <pc:docMk/>
            <pc:sldMk cId="2709124707" sldId="1084"/>
            <ac:spMk id="3" creationId="{0BD6AA52-818E-42BB-8C49-6B636335A22C}"/>
          </ac:spMkLst>
        </pc:spChg>
        <pc:spChg chg="mod">
          <ac:chgData name="Biersach, David" userId="14a9feb0-85a7-4da4-be8a-c1e22b637acc" providerId="ADAL" clId="{25FA69AE-7C5D-45A1-8F95-72C502A00E31}" dt="2021-07-01T16:10:42.681" v="1094" actId="12788"/>
          <ac:spMkLst>
            <pc:docMk/>
            <pc:sldMk cId="2709124707" sldId="1084"/>
            <ac:spMk id="6" creationId="{DABC0CD6-D592-4F56-9810-AF3B819F784F}"/>
          </ac:spMkLst>
        </pc:spChg>
        <pc:spChg chg="del">
          <ac:chgData name="Biersach, David" userId="14a9feb0-85a7-4da4-be8a-c1e22b637acc" providerId="ADAL" clId="{25FA69AE-7C5D-45A1-8F95-72C502A00E31}" dt="2021-07-01T15:58:56.547" v="846" actId="478"/>
          <ac:spMkLst>
            <pc:docMk/>
            <pc:sldMk cId="2709124707" sldId="1084"/>
            <ac:spMk id="7" creationId="{00027A18-8D95-4256-B2CB-6B1250C96C3F}"/>
          </ac:spMkLst>
        </pc:spChg>
        <pc:spChg chg="add mod">
          <ac:chgData name="Biersach, David" userId="14a9feb0-85a7-4da4-be8a-c1e22b637acc" providerId="ADAL" clId="{25FA69AE-7C5D-45A1-8F95-72C502A00E31}" dt="2021-07-01T16:20:13.933" v="1500" actId="1076"/>
          <ac:spMkLst>
            <pc:docMk/>
            <pc:sldMk cId="2709124707" sldId="1084"/>
            <ac:spMk id="8" creationId="{03BFC368-2E5F-4925-83D2-F2A52B0E2535}"/>
          </ac:spMkLst>
        </pc:spChg>
        <pc:spChg chg="del">
          <ac:chgData name="Biersach, David" userId="14a9feb0-85a7-4da4-be8a-c1e22b637acc" providerId="ADAL" clId="{25FA69AE-7C5D-45A1-8F95-72C502A00E31}" dt="2021-07-01T15:58:56.547" v="846" actId="478"/>
          <ac:spMkLst>
            <pc:docMk/>
            <pc:sldMk cId="2709124707" sldId="1084"/>
            <ac:spMk id="11" creationId="{A4EAA6D1-46D7-4168-99EB-270AE941A230}"/>
          </ac:spMkLst>
        </pc:spChg>
        <pc:spChg chg="add mod">
          <ac:chgData name="Biersach, David" userId="14a9feb0-85a7-4da4-be8a-c1e22b637acc" providerId="ADAL" clId="{25FA69AE-7C5D-45A1-8F95-72C502A00E31}" dt="2021-07-01T16:11:38.271" v="1117" actId="1038"/>
          <ac:spMkLst>
            <pc:docMk/>
            <pc:sldMk cId="2709124707" sldId="1084"/>
            <ac:spMk id="13" creationId="{8DDDF7AD-151E-4734-BA0B-07E4A18E45C7}"/>
          </ac:spMkLst>
        </pc:spChg>
        <pc:spChg chg="add mod">
          <ac:chgData name="Biersach, David" userId="14a9feb0-85a7-4da4-be8a-c1e22b637acc" providerId="ADAL" clId="{25FA69AE-7C5D-45A1-8F95-72C502A00E31}" dt="2021-07-01T16:17:21.431" v="1412" actId="1076"/>
          <ac:spMkLst>
            <pc:docMk/>
            <pc:sldMk cId="2709124707" sldId="1084"/>
            <ac:spMk id="14" creationId="{7C223CE4-DD3B-4334-99E0-C1301559A876}"/>
          </ac:spMkLst>
        </pc:spChg>
        <pc:spChg chg="del">
          <ac:chgData name="Biersach, David" userId="14a9feb0-85a7-4da4-be8a-c1e22b637acc" providerId="ADAL" clId="{25FA69AE-7C5D-45A1-8F95-72C502A00E31}" dt="2021-07-01T15:59:00.289" v="847" actId="478"/>
          <ac:spMkLst>
            <pc:docMk/>
            <pc:sldMk cId="2709124707" sldId="1084"/>
            <ac:spMk id="15" creationId="{D9EDEE9A-DF3D-4935-BB81-2C092F1F6486}"/>
          </ac:spMkLst>
        </pc:spChg>
        <pc:spChg chg="add mod">
          <ac:chgData name="Biersach, David" userId="14a9feb0-85a7-4da4-be8a-c1e22b637acc" providerId="ADAL" clId="{25FA69AE-7C5D-45A1-8F95-72C502A00E31}" dt="2021-07-01T16:08:14.538" v="918" actId="1076"/>
          <ac:spMkLst>
            <pc:docMk/>
            <pc:sldMk cId="2709124707" sldId="1084"/>
            <ac:spMk id="16" creationId="{1EA8AD41-45EE-4AC0-8A59-2BFE25AE2B4E}"/>
          </ac:spMkLst>
        </pc:spChg>
        <pc:spChg chg="del">
          <ac:chgData name="Biersach, David" userId="14a9feb0-85a7-4da4-be8a-c1e22b637acc" providerId="ADAL" clId="{25FA69AE-7C5D-45A1-8F95-72C502A00E31}" dt="2021-07-01T15:59:03.138" v="848" actId="478"/>
          <ac:spMkLst>
            <pc:docMk/>
            <pc:sldMk cId="2709124707" sldId="1084"/>
            <ac:spMk id="17" creationId="{16989C63-8B22-4BCB-A156-D3DF9194BC11}"/>
          </ac:spMkLst>
        </pc:spChg>
        <pc:spChg chg="add mod">
          <ac:chgData name="Biersach, David" userId="14a9feb0-85a7-4da4-be8a-c1e22b637acc" providerId="ADAL" clId="{25FA69AE-7C5D-45A1-8F95-72C502A00E31}" dt="2021-07-01T16:10:55.672" v="1096" actId="1037"/>
          <ac:spMkLst>
            <pc:docMk/>
            <pc:sldMk cId="2709124707" sldId="1084"/>
            <ac:spMk id="18" creationId="{266AD21D-427F-43FF-8328-E603D41D051E}"/>
          </ac:spMkLst>
        </pc:spChg>
        <pc:spChg chg="mod">
          <ac:chgData name="Biersach, David" userId="14a9feb0-85a7-4da4-be8a-c1e22b637acc" providerId="ADAL" clId="{25FA69AE-7C5D-45A1-8F95-72C502A00E31}" dt="2021-07-01T16:15:22.178" v="1392" actId="1036"/>
          <ac:spMkLst>
            <pc:docMk/>
            <pc:sldMk cId="2709124707" sldId="1084"/>
            <ac:spMk id="19" creationId="{889DDD85-BE85-4F29-90C5-F4DC14A73241}"/>
          </ac:spMkLst>
        </pc:spChg>
        <pc:spChg chg="mod">
          <ac:chgData name="Biersach, David" userId="14a9feb0-85a7-4da4-be8a-c1e22b637acc" providerId="ADAL" clId="{25FA69AE-7C5D-45A1-8F95-72C502A00E31}" dt="2021-07-01T16:14:28.506" v="1335" actId="1076"/>
          <ac:spMkLst>
            <pc:docMk/>
            <pc:sldMk cId="2709124707" sldId="1084"/>
            <ac:spMk id="20" creationId="{E86EF500-1656-4406-BDD9-ED933B13EAB2}"/>
          </ac:spMkLst>
        </pc:spChg>
        <pc:spChg chg="add mod">
          <ac:chgData name="Biersach, David" userId="14a9feb0-85a7-4da4-be8a-c1e22b637acc" providerId="ADAL" clId="{25FA69AE-7C5D-45A1-8F95-72C502A00E31}" dt="2021-07-01T16:20:48.217" v="1507" actId="6549"/>
          <ac:spMkLst>
            <pc:docMk/>
            <pc:sldMk cId="2709124707" sldId="1084"/>
            <ac:spMk id="21" creationId="{AC746C67-76BD-425D-9EB9-09CA2F62C788}"/>
          </ac:spMkLst>
        </pc:spChg>
        <pc:spChg chg="add mod">
          <ac:chgData name="Biersach, David" userId="14a9feb0-85a7-4da4-be8a-c1e22b637acc" providerId="ADAL" clId="{25FA69AE-7C5D-45A1-8F95-72C502A00E31}" dt="2021-07-01T16:11:44.096" v="1129" actId="1037"/>
          <ac:spMkLst>
            <pc:docMk/>
            <pc:sldMk cId="2709124707" sldId="1084"/>
            <ac:spMk id="22" creationId="{0A1978B6-94A7-4B88-8D63-B75404B5D551}"/>
          </ac:spMkLst>
        </pc:spChg>
        <pc:spChg chg="add mod">
          <ac:chgData name="Biersach, David" userId="14a9feb0-85a7-4da4-be8a-c1e22b637acc" providerId="ADAL" clId="{25FA69AE-7C5D-45A1-8F95-72C502A00E31}" dt="2021-07-01T16:15:16.575" v="1383" actId="1037"/>
          <ac:spMkLst>
            <pc:docMk/>
            <pc:sldMk cId="2709124707" sldId="1084"/>
            <ac:spMk id="32" creationId="{CD65B12A-1201-4B11-AC18-8933129E3BB2}"/>
          </ac:spMkLst>
        </pc:spChg>
        <pc:spChg chg="add mod">
          <ac:chgData name="Biersach, David" userId="14a9feb0-85a7-4da4-be8a-c1e22b637acc" providerId="ADAL" clId="{25FA69AE-7C5D-45A1-8F95-72C502A00E31}" dt="2021-07-01T16:19:11.127" v="1488" actId="1036"/>
          <ac:spMkLst>
            <pc:docMk/>
            <pc:sldMk cId="2709124707" sldId="1084"/>
            <ac:spMk id="33" creationId="{184C4D55-3816-4F53-94C4-9FD2699AF74A}"/>
          </ac:spMkLst>
        </pc:spChg>
        <pc:spChg chg="add mod">
          <ac:chgData name="Biersach, David" userId="14a9feb0-85a7-4da4-be8a-c1e22b637acc" providerId="ADAL" clId="{25FA69AE-7C5D-45A1-8F95-72C502A00E31}" dt="2021-07-01T16:18:57.554" v="1480" actId="1037"/>
          <ac:spMkLst>
            <pc:docMk/>
            <pc:sldMk cId="2709124707" sldId="1084"/>
            <ac:spMk id="34" creationId="{8E44B92F-0803-4179-B943-CA01B3213471}"/>
          </ac:spMkLst>
        </pc:spChg>
        <pc:grpChg chg="del">
          <ac:chgData name="Biersach, David" userId="14a9feb0-85a7-4da4-be8a-c1e22b637acc" providerId="ADAL" clId="{25FA69AE-7C5D-45A1-8F95-72C502A00E31}" dt="2021-07-01T15:59:20.714" v="851" actId="478"/>
          <ac:grpSpMkLst>
            <pc:docMk/>
            <pc:sldMk cId="2709124707" sldId="1084"/>
            <ac:grpSpMk id="12" creationId="{51697D54-D638-4A9C-AFB1-8009039A3586}"/>
          </ac:grpSpMkLst>
        </pc:grpChg>
        <pc:cxnChg chg="add del mod">
          <ac:chgData name="Biersach, David" userId="14a9feb0-85a7-4da4-be8a-c1e22b637acc" providerId="ADAL" clId="{25FA69AE-7C5D-45A1-8F95-72C502A00E31}" dt="2021-07-01T16:13:49.999" v="1330" actId="478"/>
          <ac:cxnSpMkLst>
            <pc:docMk/>
            <pc:sldMk cId="2709124707" sldId="1084"/>
            <ac:cxnSpMk id="24" creationId="{5E95F53C-4EF7-4C58-B4B6-00A96AAA60CB}"/>
          </ac:cxnSpMkLst>
        </pc:cxnChg>
      </pc:sldChg>
      <pc:sldChg chg="addSp delSp modSp add mod modAnim">
        <pc:chgData name="Biersach, David" userId="14a9feb0-85a7-4da4-be8a-c1e22b637acc" providerId="ADAL" clId="{25FA69AE-7C5D-45A1-8F95-72C502A00E31}" dt="2021-07-01T16:35:41.949" v="2009" actId="1076"/>
        <pc:sldMkLst>
          <pc:docMk/>
          <pc:sldMk cId="4154969776" sldId="1085"/>
        </pc:sldMkLst>
        <pc:spChg chg="mod">
          <ac:chgData name="Biersach, David" userId="14a9feb0-85a7-4da4-be8a-c1e22b637acc" providerId="ADAL" clId="{25FA69AE-7C5D-45A1-8F95-72C502A00E31}" dt="2021-07-01T16:31:14.837" v="1748" actId="20577"/>
          <ac:spMkLst>
            <pc:docMk/>
            <pc:sldMk cId="4154969776" sldId="1085"/>
            <ac:spMk id="2" creationId="{00000000-0000-0000-0000-000000000000}"/>
          </ac:spMkLst>
        </pc:spChg>
        <pc:spChg chg="mod">
          <ac:chgData name="Biersach, David" userId="14a9feb0-85a7-4da4-be8a-c1e22b637acc" providerId="ADAL" clId="{25FA69AE-7C5D-45A1-8F95-72C502A00E31}" dt="2021-07-01T16:35:27.294" v="2006" actId="113"/>
          <ac:spMkLst>
            <pc:docMk/>
            <pc:sldMk cId="4154969776" sldId="1085"/>
            <ac:spMk id="3" creationId="{00000000-0000-0000-0000-000000000000}"/>
          </ac:spMkLst>
        </pc:spChg>
        <pc:picChg chg="add mod">
          <ac:chgData name="Biersach, David" userId="14a9feb0-85a7-4da4-be8a-c1e22b637acc" providerId="ADAL" clId="{25FA69AE-7C5D-45A1-8F95-72C502A00E31}" dt="2021-07-01T16:35:41.949" v="2009" actId="1076"/>
          <ac:picMkLst>
            <pc:docMk/>
            <pc:sldMk cId="4154969776" sldId="1085"/>
            <ac:picMk id="6" creationId="{54F307CB-EC6B-4060-8D0D-58100CDD4E88}"/>
          </ac:picMkLst>
        </pc:picChg>
        <pc:cxnChg chg="add del mod">
          <ac:chgData name="Biersach, David" userId="14a9feb0-85a7-4da4-be8a-c1e22b637acc" providerId="ADAL" clId="{25FA69AE-7C5D-45A1-8F95-72C502A00E31}" dt="2021-07-01T16:35:33.468" v="2007" actId="478"/>
          <ac:cxnSpMkLst>
            <pc:docMk/>
            <pc:sldMk cId="4154969776" sldId="1085"/>
            <ac:cxnSpMk id="8" creationId="{57E600AC-4AE5-492D-BD44-15505DCBC23A}"/>
          </ac:cxnSpMkLst>
        </pc:cxnChg>
      </pc:sldChg>
      <pc:sldChg chg="modSp add mod">
        <pc:chgData name="Biersach, David" userId="14a9feb0-85a7-4da4-be8a-c1e22b637acc" providerId="ADAL" clId="{25FA69AE-7C5D-45A1-8F95-72C502A00E31}" dt="2021-07-01T16:36:00.333" v="2032" actId="20577"/>
        <pc:sldMkLst>
          <pc:docMk/>
          <pc:sldMk cId="3534687385" sldId="1086"/>
        </pc:sldMkLst>
        <pc:spChg chg="mod">
          <ac:chgData name="Biersach, David" userId="14a9feb0-85a7-4da4-be8a-c1e22b637acc" providerId="ADAL" clId="{25FA69AE-7C5D-45A1-8F95-72C502A00E31}" dt="2021-07-01T16:36:00.333" v="2032" actId="20577"/>
          <ac:spMkLst>
            <pc:docMk/>
            <pc:sldMk cId="3534687385" sldId="1086"/>
            <ac:spMk id="2" creationId="{00000000-0000-0000-0000-000000000000}"/>
          </ac:spMkLst>
        </pc:spChg>
      </pc:sldChg>
      <pc:sldChg chg="addSp delSp modSp add mod delAnim modAnim">
        <pc:chgData name="Biersach, David" userId="14a9feb0-85a7-4da4-be8a-c1e22b637acc" providerId="ADAL" clId="{25FA69AE-7C5D-45A1-8F95-72C502A00E31}" dt="2021-07-01T16:38:51.046" v="2114" actId="1037"/>
        <pc:sldMkLst>
          <pc:docMk/>
          <pc:sldMk cId="3421723372" sldId="1087"/>
        </pc:sldMkLst>
        <pc:spChg chg="mod">
          <ac:chgData name="Biersach, David" userId="14a9feb0-85a7-4da4-be8a-c1e22b637acc" providerId="ADAL" clId="{25FA69AE-7C5D-45A1-8F95-72C502A00E31}" dt="2021-07-01T16:36:20.127" v="2072" actId="113"/>
          <ac:spMkLst>
            <pc:docMk/>
            <pc:sldMk cId="3421723372" sldId="1087"/>
            <ac:spMk id="2" creationId="{00000000-0000-0000-0000-000000000000}"/>
          </ac:spMkLst>
        </pc:spChg>
        <pc:spChg chg="del mod">
          <ac:chgData name="Biersach, David" userId="14a9feb0-85a7-4da4-be8a-c1e22b637acc" providerId="ADAL" clId="{25FA69AE-7C5D-45A1-8F95-72C502A00E31}" dt="2021-07-01T16:36:23.711" v="2074" actId="478"/>
          <ac:spMkLst>
            <pc:docMk/>
            <pc:sldMk cId="3421723372" sldId="1087"/>
            <ac:spMk id="3" creationId="{00000000-0000-0000-0000-000000000000}"/>
          </ac:spMkLst>
        </pc:spChg>
        <pc:spChg chg="add del mod">
          <ac:chgData name="Biersach, David" userId="14a9feb0-85a7-4da4-be8a-c1e22b637acc" providerId="ADAL" clId="{25FA69AE-7C5D-45A1-8F95-72C502A00E31}" dt="2021-07-01T16:36:25.196" v="2075" actId="478"/>
          <ac:spMkLst>
            <pc:docMk/>
            <pc:sldMk cId="3421723372" sldId="1087"/>
            <ac:spMk id="7" creationId="{41D17E4D-F432-4D4E-B794-24863B2EDC0F}"/>
          </ac:spMkLst>
        </pc:spChg>
        <pc:spChg chg="mod">
          <ac:chgData name="Biersach, David" userId="14a9feb0-85a7-4da4-be8a-c1e22b637acc" providerId="ADAL" clId="{25FA69AE-7C5D-45A1-8F95-72C502A00E31}" dt="2021-07-01T16:37:26.823" v="2080"/>
          <ac:spMkLst>
            <pc:docMk/>
            <pc:sldMk cId="3421723372" sldId="1087"/>
            <ac:spMk id="12" creationId="{D483D317-BD3E-4714-BD3D-6E15C1594EE7}"/>
          </ac:spMkLst>
        </pc:spChg>
        <pc:spChg chg="mod">
          <ac:chgData name="Biersach, David" userId="14a9feb0-85a7-4da4-be8a-c1e22b637acc" providerId="ADAL" clId="{25FA69AE-7C5D-45A1-8F95-72C502A00E31}" dt="2021-07-01T16:37:26.823" v="2080"/>
          <ac:spMkLst>
            <pc:docMk/>
            <pc:sldMk cId="3421723372" sldId="1087"/>
            <ac:spMk id="15" creationId="{04BC0F44-5274-4E0C-96DF-1F40785F2AE9}"/>
          </ac:spMkLst>
        </pc:spChg>
        <pc:spChg chg="mod">
          <ac:chgData name="Biersach, David" userId="14a9feb0-85a7-4da4-be8a-c1e22b637acc" providerId="ADAL" clId="{25FA69AE-7C5D-45A1-8F95-72C502A00E31}" dt="2021-07-01T16:37:26.823" v="2080"/>
          <ac:spMkLst>
            <pc:docMk/>
            <pc:sldMk cId="3421723372" sldId="1087"/>
            <ac:spMk id="17" creationId="{B3117A2F-1638-4EEC-952E-CEC226961AF2}"/>
          </ac:spMkLst>
        </pc:spChg>
        <pc:spChg chg="mod">
          <ac:chgData name="Biersach, David" userId="14a9feb0-85a7-4da4-be8a-c1e22b637acc" providerId="ADAL" clId="{25FA69AE-7C5D-45A1-8F95-72C502A00E31}" dt="2021-07-01T16:37:26.823" v="2080"/>
          <ac:spMkLst>
            <pc:docMk/>
            <pc:sldMk cId="3421723372" sldId="1087"/>
            <ac:spMk id="20" creationId="{61503F13-672F-4D39-B3D5-6A0774B6D66E}"/>
          </ac:spMkLst>
        </pc:spChg>
        <pc:spChg chg="mod">
          <ac:chgData name="Biersach, David" userId="14a9feb0-85a7-4da4-be8a-c1e22b637acc" providerId="ADAL" clId="{25FA69AE-7C5D-45A1-8F95-72C502A00E31}" dt="2021-07-01T16:37:50.084" v="2087"/>
          <ac:spMkLst>
            <pc:docMk/>
            <pc:sldMk cId="3421723372" sldId="1087"/>
            <ac:spMk id="23" creationId="{E9ED4107-513E-43A8-9EFF-2B5F88125D03}"/>
          </ac:spMkLst>
        </pc:spChg>
        <pc:spChg chg="mod">
          <ac:chgData name="Biersach, David" userId="14a9feb0-85a7-4da4-be8a-c1e22b637acc" providerId="ADAL" clId="{25FA69AE-7C5D-45A1-8F95-72C502A00E31}" dt="2021-07-01T16:37:58.581" v="2089"/>
          <ac:spMkLst>
            <pc:docMk/>
            <pc:sldMk cId="3421723372" sldId="1087"/>
            <ac:spMk id="26" creationId="{7ECD3436-891A-4362-BBD0-593542ACDC14}"/>
          </ac:spMkLst>
        </pc:spChg>
        <pc:spChg chg="mod">
          <ac:chgData name="Biersach, David" userId="14a9feb0-85a7-4da4-be8a-c1e22b637acc" providerId="ADAL" clId="{25FA69AE-7C5D-45A1-8F95-72C502A00E31}" dt="2021-07-01T16:38:08.415" v="2095"/>
          <ac:spMkLst>
            <pc:docMk/>
            <pc:sldMk cId="3421723372" sldId="1087"/>
            <ac:spMk id="29" creationId="{B50126F2-C2D7-447B-BCCE-D750A7D0F878}"/>
          </ac:spMkLst>
        </pc:spChg>
        <pc:grpChg chg="add mod">
          <ac:chgData name="Biersach, David" userId="14a9feb0-85a7-4da4-be8a-c1e22b637acc" providerId="ADAL" clId="{25FA69AE-7C5D-45A1-8F95-72C502A00E31}" dt="2021-07-01T16:37:31.970" v="2081" actId="1076"/>
          <ac:grpSpMkLst>
            <pc:docMk/>
            <pc:sldMk cId="3421723372" sldId="1087"/>
            <ac:grpSpMk id="10" creationId="{CD4A7112-D8BD-4026-8CB3-639A8F01F5A2}"/>
          </ac:grpSpMkLst>
        </pc:grpChg>
        <pc:grpChg chg="add mod">
          <ac:chgData name="Biersach, David" userId="14a9feb0-85a7-4da4-be8a-c1e22b637acc" providerId="ADAL" clId="{25FA69AE-7C5D-45A1-8F95-72C502A00E31}" dt="2021-07-01T16:37:37.863" v="2082" actId="1076"/>
          <ac:grpSpMkLst>
            <pc:docMk/>
            <pc:sldMk cId="3421723372" sldId="1087"/>
            <ac:grpSpMk id="13" creationId="{155F4371-14C9-44E1-9434-0A3398F27557}"/>
          </ac:grpSpMkLst>
        </pc:grpChg>
        <pc:grpChg chg="add mod">
          <ac:chgData name="Biersach, David" userId="14a9feb0-85a7-4da4-be8a-c1e22b637acc" providerId="ADAL" clId="{25FA69AE-7C5D-45A1-8F95-72C502A00E31}" dt="2021-07-01T16:38:51.046" v="2114" actId="1037"/>
          <ac:grpSpMkLst>
            <pc:docMk/>
            <pc:sldMk cId="3421723372" sldId="1087"/>
            <ac:grpSpMk id="16" creationId="{61A3F88A-9E0E-401B-8E49-CA1C0A177BB0}"/>
          </ac:grpSpMkLst>
        </pc:grpChg>
        <pc:grpChg chg="add mod">
          <ac:chgData name="Biersach, David" userId="14a9feb0-85a7-4da4-be8a-c1e22b637acc" providerId="ADAL" clId="{25FA69AE-7C5D-45A1-8F95-72C502A00E31}" dt="2021-07-01T16:38:47.431" v="2109" actId="1076"/>
          <ac:grpSpMkLst>
            <pc:docMk/>
            <pc:sldMk cId="3421723372" sldId="1087"/>
            <ac:grpSpMk id="19" creationId="{06FC1E1F-89A1-4C65-8CDA-EC1A04D79008}"/>
          </ac:grpSpMkLst>
        </pc:grpChg>
        <pc:grpChg chg="add mod">
          <ac:chgData name="Biersach, David" userId="14a9feb0-85a7-4da4-be8a-c1e22b637acc" providerId="ADAL" clId="{25FA69AE-7C5D-45A1-8F95-72C502A00E31}" dt="2021-07-01T16:38:44.701" v="2108" actId="1036"/>
          <ac:grpSpMkLst>
            <pc:docMk/>
            <pc:sldMk cId="3421723372" sldId="1087"/>
            <ac:grpSpMk id="22" creationId="{15F999BA-D7BC-4515-826F-A26239486822}"/>
          </ac:grpSpMkLst>
        </pc:grpChg>
        <pc:grpChg chg="add mod">
          <ac:chgData name="Biersach, David" userId="14a9feb0-85a7-4da4-be8a-c1e22b637acc" providerId="ADAL" clId="{25FA69AE-7C5D-45A1-8F95-72C502A00E31}" dt="2021-07-01T16:38:41.197" v="2106" actId="1036"/>
          <ac:grpSpMkLst>
            <pc:docMk/>
            <pc:sldMk cId="3421723372" sldId="1087"/>
            <ac:grpSpMk id="25" creationId="{4C87B3D5-3372-4205-8C7F-5004E01DD018}"/>
          </ac:grpSpMkLst>
        </pc:grpChg>
        <pc:grpChg chg="add del mod">
          <ac:chgData name="Biersach, David" userId="14a9feb0-85a7-4da4-be8a-c1e22b637acc" providerId="ADAL" clId="{25FA69AE-7C5D-45A1-8F95-72C502A00E31}" dt="2021-07-01T16:38:37.569" v="2102" actId="478"/>
          <ac:grpSpMkLst>
            <pc:docMk/>
            <pc:sldMk cId="3421723372" sldId="1087"/>
            <ac:grpSpMk id="28" creationId="{EA3514BE-A77A-4DF8-B8E5-31E928321DCB}"/>
          </ac:grpSpMkLst>
        </pc:grpChg>
        <pc:picChg chg="del">
          <ac:chgData name="Biersach, David" userId="14a9feb0-85a7-4da4-be8a-c1e22b637acc" providerId="ADAL" clId="{25FA69AE-7C5D-45A1-8F95-72C502A00E31}" dt="2021-07-01T16:36:26.795" v="2076" actId="478"/>
          <ac:picMkLst>
            <pc:docMk/>
            <pc:sldMk cId="3421723372" sldId="1087"/>
            <ac:picMk id="6" creationId="{54F307CB-EC6B-4060-8D0D-58100CDD4E88}"/>
          </ac:picMkLst>
        </pc:picChg>
        <pc:picChg chg="add mod">
          <ac:chgData name="Biersach, David" userId="14a9feb0-85a7-4da4-be8a-c1e22b637acc" providerId="ADAL" clId="{25FA69AE-7C5D-45A1-8F95-72C502A00E31}" dt="2021-07-01T16:36:59.072" v="2079" actId="1076"/>
          <ac:picMkLst>
            <pc:docMk/>
            <pc:sldMk cId="3421723372" sldId="1087"/>
            <ac:picMk id="9" creationId="{89A9DAD9-2A0A-4FF3-80F9-CB49306364E6}"/>
          </ac:picMkLst>
        </pc:picChg>
        <pc:cxnChg chg="mod">
          <ac:chgData name="Biersach, David" userId="14a9feb0-85a7-4da4-be8a-c1e22b637acc" providerId="ADAL" clId="{25FA69AE-7C5D-45A1-8F95-72C502A00E31}" dt="2021-07-01T16:37:26.823" v="2080"/>
          <ac:cxnSpMkLst>
            <pc:docMk/>
            <pc:sldMk cId="3421723372" sldId="1087"/>
            <ac:cxnSpMk id="11" creationId="{F562F312-7FF8-47B8-A774-2B64C6907363}"/>
          </ac:cxnSpMkLst>
        </pc:cxnChg>
        <pc:cxnChg chg="mod">
          <ac:chgData name="Biersach, David" userId="14a9feb0-85a7-4da4-be8a-c1e22b637acc" providerId="ADAL" clId="{25FA69AE-7C5D-45A1-8F95-72C502A00E31}" dt="2021-07-01T16:37:26.823" v="2080"/>
          <ac:cxnSpMkLst>
            <pc:docMk/>
            <pc:sldMk cId="3421723372" sldId="1087"/>
            <ac:cxnSpMk id="14" creationId="{C7D9F82A-D28E-4F36-9F3F-2F1132AAEF99}"/>
          </ac:cxnSpMkLst>
        </pc:cxnChg>
        <pc:cxnChg chg="mod">
          <ac:chgData name="Biersach, David" userId="14a9feb0-85a7-4da4-be8a-c1e22b637acc" providerId="ADAL" clId="{25FA69AE-7C5D-45A1-8F95-72C502A00E31}" dt="2021-07-01T16:37:26.823" v="2080"/>
          <ac:cxnSpMkLst>
            <pc:docMk/>
            <pc:sldMk cId="3421723372" sldId="1087"/>
            <ac:cxnSpMk id="18" creationId="{82E7CC7E-18BE-422C-9886-3307A1A488DF}"/>
          </ac:cxnSpMkLst>
        </pc:cxnChg>
        <pc:cxnChg chg="mod">
          <ac:chgData name="Biersach, David" userId="14a9feb0-85a7-4da4-be8a-c1e22b637acc" providerId="ADAL" clId="{25FA69AE-7C5D-45A1-8F95-72C502A00E31}" dt="2021-07-01T16:37:26.823" v="2080"/>
          <ac:cxnSpMkLst>
            <pc:docMk/>
            <pc:sldMk cId="3421723372" sldId="1087"/>
            <ac:cxnSpMk id="21" creationId="{7F15AABE-E324-4E90-98C7-AD22A1F55126}"/>
          </ac:cxnSpMkLst>
        </pc:cxnChg>
        <pc:cxnChg chg="mod">
          <ac:chgData name="Biersach, David" userId="14a9feb0-85a7-4da4-be8a-c1e22b637acc" providerId="ADAL" clId="{25FA69AE-7C5D-45A1-8F95-72C502A00E31}" dt="2021-07-01T16:37:50.084" v="2087"/>
          <ac:cxnSpMkLst>
            <pc:docMk/>
            <pc:sldMk cId="3421723372" sldId="1087"/>
            <ac:cxnSpMk id="24" creationId="{3E5C79C9-CF5B-41D7-9BB5-AA90BAED6946}"/>
          </ac:cxnSpMkLst>
        </pc:cxnChg>
        <pc:cxnChg chg="mod">
          <ac:chgData name="Biersach, David" userId="14a9feb0-85a7-4da4-be8a-c1e22b637acc" providerId="ADAL" clId="{25FA69AE-7C5D-45A1-8F95-72C502A00E31}" dt="2021-07-01T16:37:58.581" v="2089"/>
          <ac:cxnSpMkLst>
            <pc:docMk/>
            <pc:sldMk cId="3421723372" sldId="1087"/>
            <ac:cxnSpMk id="27" creationId="{C5C75285-D040-479A-888A-C8266498E73B}"/>
          </ac:cxnSpMkLst>
        </pc:cxnChg>
        <pc:cxnChg chg="mod">
          <ac:chgData name="Biersach, David" userId="14a9feb0-85a7-4da4-be8a-c1e22b637acc" providerId="ADAL" clId="{25FA69AE-7C5D-45A1-8F95-72C502A00E31}" dt="2021-07-01T16:38:08.415" v="2095"/>
          <ac:cxnSpMkLst>
            <pc:docMk/>
            <pc:sldMk cId="3421723372" sldId="1087"/>
            <ac:cxnSpMk id="30" creationId="{EADD3F5B-D79C-4340-B614-DE8E36DA2323}"/>
          </ac:cxnSpMkLst>
        </pc:cxnChg>
      </pc:sldChg>
      <pc:sldChg chg="addSp delSp modSp add mod delAnim modAnim">
        <pc:chgData name="Biersach, David" userId="14a9feb0-85a7-4da4-be8a-c1e22b637acc" providerId="ADAL" clId="{25FA69AE-7C5D-45A1-8F95-72C502A00E31}" dt="2021-07-01T16:42:36.449" v="2207"/>
        <pc:sldMkLst>
          <pc:docMk/>
          <pc:sldMk cId="2603917057" sldId="1088"/>
        </pc:sldMkLst>
        <pc:spChg chg="mod">
          <ac:chgData name="Biersach, David" userId="14a9feb0-85a7-4da4-be8a-c1e22b637acc" providerId="ADAL" clId="{25FA69AE-7C5D-45A1-8F95-72C502A00E31}" dt="2021-07-01T16:39:16.333" v="2119" actId="207"/>
          <ac:spMkLst>
            <pc:docMk/>
            <pc:sldMk cId="2603917057" sldId="1088"/>
            <ac:spMk id="2" creationId="{00000000-0000-0000-0000-000000000000}"/>
          </ac:spMkLst>
        </pc:spChg>
        <pc:spChg chg="add mod">
          <ac:chgData name="Biersach, David" userId="14a9feb0-85a7-4da4-be8a-c1e22b637acc" providerId="ADAL" clId="{25FA69AE-7C5D-45A1-8F95-72C502A00E31}" dt="2021-07-01T16:41:36.294" v="2187" actId="1582"/>
          <ac:spMkLst>
            <pc:docMk/>
            <pc:sldMk cId="2603917057" sldId="1088"/>
            <ac:spMk id="8" creationId="{6DC4E9DD-2378-4BBB-8C5A-93405FF43143}"/>
          </ac:spMkLst>
        </pc:spChg>
        <pc:spChg chg="add mod">
          <ac:chgData name="Biersach, David" userId="14a9feb0-85a7-4da4-be8a-c1e22b637acc" providerId="ADAL" clId="{25FA69AE-7C5D-45A1-8F95-72C502A00E31}" dt="2021-07-01T16:41:36.294" v="2187" actId="1582"/>
          <ac:spMkLst>
            <pc:docMk/>
            <pc:sldMk cId="2603917057" sldId="1088"/>
            <ac:spMk id="28" creationId="{CC59CEC2-09ED-4467-A4FE-B17F10963459}"/>
          </ac:spMkLst>
        </pc:spChg>
        <pc:grpChg chg="del">
          <ac:chgData name="Biersach, David" userId="14a9feb0-85a7-4da4-be8a-c1e22b637acc" providerId="ADAL" clId="{25FA69AE-7C5D-45A1-8F95-72C502A00E31}" dt="2021-07-01T16:39:46.786" v="2160" actId="478"/>
          <ac:grpSpMkLst>
            <pc:docMk/>
            <pc:sldMk cId="2603917057" sldId="1088"/>
            <ac:grpSpMk id="10" creationId="{CD4A7112-D8BD-4026-8CB3-639A8F01F5A2}"/>
          </ac:grpSpMkLst>
        </pc:grpChg>
        <pc:grpChg chg="del mod">
          <ac:chgData name="Biersach, David" userId="14a9feb0-85a7-4da4-be8a-c1e22b637acc" providerId="ADAL" clId="{25FA69AE-7C5D-45A1-8F95-72C502A00E31}" dt="2021-07-01T16:39:48.986" v="2161" actId="478"/>
          <ac:grpSpMkLst>
            <pc:docMk/>
            <pc:sldMk cId="2603917057" sldId="1088"/>
            <ac:grpSpMk id="13" creationId="{155F4371-14C9-44E1-9434-0A3398F27557}"/>
          </ac:grpSpMkLst>
        </pc:grpChg>
        <pc:grpChg chg="del mod">
          <ac:chgData name="Biersach, David" userId="14a9feb0-85a7-4da4-be8a-c1e22b637acc" providerId="ADAL" clId="{25FA69AE-7C5D-45A1-8F95-72C502A00E31}" dt="2021-07-01T16:39:49.594" v="2162" actId="478"/>
          <ac:grpSpMkLst>
            <pc:docMk/>
            <pc:sldMk cId="2603917057" sldId="1088"/>
            <ac:grpSpMk id="16" creationId="{61A3F88A-9E0E-401B-8E49-CA1C0A177BB0}"/>
          </ac:grpSpMkLst>
        </pc:grpChg>
        <pc:grpChg chg="del mod">
          <ac:chgData name="Biersach, David" userId="14a9feb0-85a7-4da4-be8a-c1e22b637acc" providerId="ADAL" clId="{25FA69AE-7C5D-45A1-8F95-72C502A00E31}" dt="2021-07-01T16:39:50.424" v="2163" actId="478"/>
          <ac:grpSpMkLst>
            <pc:docMk/>
            <pc:sldMk cId="2603917057" sldId="1088"/>
            <ac:grpSpMk id="19" creationId="{06FC1E1F-89A1-4C65-8CDA-EC1A04D79008}"/>
          </ac:grpSpMkLst>
        </pc:grpChg>
        <pc:grpChg chg="del mod">
          <ac:chgData name="Biersach, David" userId="14a9feb0-85a7-4da4-be8a-c1e22b637acc" providerId="ADAL" clId="{25FA69AE-7C5D-45A1-8F95-72C502A00E31}" dt="2021-07-01T16:39:51.360" v="2164" actId="478"/>
          <ac:grpSpMkLst>
            <pc:docMk/>
            <pc:sldMk cId="2603917057" sldId="1088"/>
            <ac:grpSpMk id="22" creationId="{15F999BA-D7BC-4515-826F-A26239486822}"/>
          </ac:grpSpMkLst>
        </pc:grpChg>
        <pc:grpChg chg="del mod">
          <ac:chgData name="Biersach, David" userId="14a9feb0-85a7-4da4-be8a-c1e22b637acc" providerId="ADAL" clId="{25FA69AE-7C5D-45A1-8F95-72C502A00E31}" dt="2021-07-01T16:39:51.919" v="2165" actId="478"/>
          <ac:grpSpMkLst>
            <pc:docMk/>
            <pc:sldMk cId="2603917057" sldId="1088"/>
            <ac:grpSpMk id="25" creationId="{4C87B3D5-3372-4205-8C7F-5004E01DD018}"/>
          </ac:grpSpMkLst>
        </pc:grpChg>
        <pc:picChg chg="add mod">
          <ac:chgData name="Biersach, David" userId="14a9feb0-85a7-4da4-be8a-c1e22b637acc" providerId="ADAL" clId="{25FA69AE-7C5D-45A1-8F95-72C502A00E31}" dt="2021-07-01T16:40:23.674" v="2173" actId="1076"/>
          <ac:picMkLst>
            <pc:docMk/>
            <pc:sldMk cId="2603917057" sldId="1088"/>
            <ac:picMk id="5" creationId="{97581BFF-322B-4FB3-833E-0529A1D6821C}"/>
          </ac:picMkLst>
        </pc:picChg>
        <pc:picChg chg="add mod">
          <ac:chgData name="Biersach, David" userId="14a9feb0-85a7-4da4-be8a-c1e22b637acc" providerId="ADAL" clId="{25FA69AE-7C5D-45A1-8F95-72C502A00E31}" dt="2021-07-01T16:40:25.470" v="2174" actId="1076"/>
          <ac:picMkLst>
            <pc:docMk/>
            <pc:sldMk cId="2603917057" sldId="1088"/>
            <ac:picMk id="7" creationId="{FCC1E9A6-8F2C-40E5-91B4-34906D0871E8}"/>
          </ac:picMkLst>
        </pc:picChg>
        <pc:picChg chg="mod">
          <ac:chgData name="Biersach, David" userId="14a9feb0-85a7-4da4-be8a-c1e22b637acc" providerId="ADAL" clId="{25FA69AE-7C5D-45A1-8F95-72C502A00E31}" dt="2021-07-01T16:39:43.981" v="2159" actId="1037"/>
          <ac:picMkLst>
            <pc:docMk/>
            <pc:sldMk cId="2603917057" sldId="1088"/>
            <ac:picMk id="9" creationId="{89A9DAD9-2A0A-4FF3-80F9-CB49306364E6}"/>
          </ac:picMkLst>
        </pc:picChg>
        <pc:cxnChg chg="add mod">
          <ac:chgData name="Biersach, David" userId="14a9feb0-85a7-4da4-be8a-c1e22b637acc" providerId="ADAL" clId="{25FA69AE-7C5D-45A1-8F95-72C502A00E31}" dt="2021-07-01T16:41:36.294" v="2187" actId="1582"/>
          <ac:cxnSpMkLst>
            <pc:docMk/>
            <pc:sldMk cId="2603917057" sldId="1088"/>
            <ac:cxnSpMk id="30" creationId="{950E44D2-A754-4F56-ADAE-A974274BA730}"/>
          </ac:cxnSpMkLst>
        </pc:cxnChg>
      </pc:sldChg>
    </pc:docChg>
  </pc:docChgLst>
  <pc:docChgLst>
    <pc:chgData name="Biersach, David" userId="14a9feb0-85a7-4da4-be8a-c1e22b637acc" providerId="ADAL" clId="{8A4720CB-B33E-4840-8AF4-7B1148DBDBC2}"/>
    <pc:docChg chg="undo custSel addSld modSld sldOrd">
      <pc:chgData name="Biersach, David" userId="14a9feb0-85a7-4da4-be8a-c1e22b637acc" providerId="ADAL" clId="{8A4720CB-B33E-4840-8AF4-7B1148DBDBC2}" dt="2022-01-08T16:45:13.361" v="2170" actId="20577"/>
      <pc:docMkLst>
        <pc:docMk/>
      </pc:docMkLst>
      <pc:sldChg chg="addSp modSp mod modAnim">
        <pc:chgData name="Biersach, David" userId="14a9feb0-85a7-4da4-be8a-c1e22b637acc" providerId="ADAL" clId="{8A4720CB-B33E-4840-8AF4-7B1148DBDBC2}" dt="2022-01-08T05:49:59.965" v="2067" actId="20577"/>
        <pc:sldMkLst>
          <pc:docMk/>
          <pc:sldMk cId="2617530764" sldId="351"/>
        </pc:sldMkLst>
        <pc:spChg chg="add mod">
          <ac:chgData name="Biersach, David" userId="14a9feb0-85a7-4da4-be8a-c1e22b637acc" providerId="ADAL" clId="{8A4720CB-B33E-4840-8AF4-7B1148DBDBC2}" dt="2022-01-08T05:49:59.965" v="2067" actId="20577"/>
          <ac:spMkLst>
            <pc:docMk/>
            <pc:sldMk cId="2617530764" sldId="351"/>
            <ac:spMk id="3" creationId="{A6CFE165-6519-4A71-B773-889C9186717F}"/>
          </ac:spMkLst>
        </pc:spChg>
        <pc:spChg chg="add mod">
          <ac:chgData name="Biersach, David" userId="14a9feb0-85a7-4da4-be8a-c1e22b637acc" providerId="ADAL" clId="{8A4720CB-B33E-4840-8AF4-7B1148DBDBC2}" dt="2022-01-08T04:49:52.794" v="1430" actId="14100"/>
          <ac:spMkLst>
            <pc:docMk/>
            <pc:sldMk cId="2617530764" sldId="351"/>
            <ac:spMk id="17" creationId="{82F901F4-ED95-4C13-9AD7-B835B2D9D48F}"/>
          </ac:spMkLst>
        </pc:spChg>
        <pc:spChg chg="add mod">
          <ac:chgData name="Biersach, David" userId="14a9feb0-85a7-4da4-be8a-c1e22b637acc" providerId="ADAL" clId="{8A4720CB-B33E-4840-8AF4-7B1148DBDBC2}" dt="2022-01-08T04:48:19.596" v="1418" actId="2085"/>
          <ac:spMkLst>
            <pc:docMk/>
            <pc:sldMk cId="2617530764" sldId="351"/>
            <ac:spMk id="18" creationId="{4F2CCF24-12B9-4DE9-A728-72AC8641CF48}"/>
          </ac:spMkLst>
        </pc:spChg>
        <pc:cxnChg chg="add mod">
          <ac:chgData name="Biersach, David" userId="14a9feb0-85a7-4da4-be8a-c1e22b637acc" providerId="ADAL" clId="{8A4720CB-B33E-4840-8AF4-7B1148DBDBC2}" dt="2022-01-08T04:49:55.867" v="1431" actId="1076"/>
          <ac:cxnSpMkLst>
            <pc:docMk/>
            <pc:sldMk cId="2617530764" sldId="351"/>
            <ac:cxnSpMk id="20" creationId="{39CCBCE8-08A1-4FB5-AC86-BF8C4FE683BD}"/>
          </ac:cxnSpMkLst>
        </pc:cxnChg>
      </pc:sldChg>
      <pc:sldChg chg="addSp modSp mod ord modAnim">
        <pc:chgData name="Biersach, David" userId="14a9feb0-85a7-4da4-be8a-c1e22b637acc" providerId="ADAL" clId="{8A4720CB-B33E-4840-8AF4-7B1148DBDBC2}" dt="2022-01-08T05:53:20.861" v="2163" actId="1076"/>
        <pc:sldMkLst>
          <pc:docMk/>
          <pc:sldMk cId="3263370669" sldId="982"/>
        </pc:sldMkLst>
        <pc:spChg chg="mod">
          <ac:chgData name="Biersach, David" userId="14a9feb0-85a7-4da4-be8a-c1e22b637acc" providerId="ADAL" clId="{8A4720CB-B33E-4840-8AF4-7B1148DBDBC2}" dt="2022-01-08T04:18:38.022" v="521" actId="20577"/>
          <ac:spMkLst>
            <pc:docMk/>
            <pc:sldMk cId="3263370669" sldId="982"/>
            <ac:spMk id="2" creationId="{00000000-0000-0000-0000-000000000000}"/>
          </ac:spMkLst>
        </pc:spChg>
        <pc:spChg chg="add mod">
          <ac:chgData name="Biersach, David" userId="14a9feb0-85a7-4da4-be8a-c1e22b637acc" providerId="ADAL" clId="{8A4720CB-B33E-4840-8AF4-7B1148DBDBC2}" dt="2022-01-08T05:53:20.861" v="2163" actId="1076"/>
          <ac:spMkLst>
            <pc:docMk/>
            <pc:sldMk cId="3263370669" sldId="982"/>
            <ac:spMk id="14" creationId="{A76F02CA-5A6B-4F13-A18F-0DB4FA509555}"/>
          </ac:spMkLst>
        </pc:spChg>
      </pc:sldChg>
      <pc:sldChg chg="addSp modSp mod modAnim">
        <pc:chgData name="Biersach, David" userId="14a9feb0-85a7-4da4-be8a-c1e22b637acc" providerId="ADAL" clId="{8A4720CB-B33E-4840-8AF4-7B1148DBDBC2}" dt="2022-01-08T05:14:06.715" v="1708" actId="207"/>
        <pc:sldMkLst>
          <pc:docMk/>
          <pc:sldMk cId="4003865146" sldId="985"/>
        </pc:sldMkLst>
        <pc:spChg chg="add mod">
          <ac:chgData name="Biersach, David" userId="14a9feb0-85a7-4da4-be8a-c1e22b637acc" providerId="ADAL" clId="{8A4720CB-B33E-4840-8AF4-7B1148DBDBC2}" dt="2022-01-08T05:14:06.715" v="1708" actId="207"/>
          <ac:spMkLst>
            <pc:docMk/>
            <pc:sldMk cId="4003865146" sldId="985"/>
            <ac:spMk id="16" creationId="{E3B13F57-1BD8-42EC-B66B-631C685E44BF}"/>
          </ac:spMkLst>
        </pc:spChg>
        <pc:spChg chg="mod">
          <ac:chgData name="Biersach, David" userId="14a9feb0-85a7-4da4-be8a-c1e22b637acc" providerId="ADAL" clId="{8A4720CB-B33E-4840-8AF4-7B1148DBDBC2}" dt="2022-01-08T04:28:23.288" v="627" actId="207"/>
          <ac:spMkLst>
            <pc:docMk/>
            <pc:sldMk cId="4003865146" sldId="985"/>
            <ac:spMk id="17" creationId="{EF19F781-E876-4DCD-ABC1-615BCFC00247}"/>
          </ac:spMkLst>
        </pc:spChg>
        <pc:spChg chg="add mod">
          <ac:chgData name="Biersach, David" userId="14a9feb0-85a7-4da4-be8a-c1e22b637acc" providerId="ADAL" clId="{8A4720CB-B33E-4840-8AF4-7B1148DBDBC2}" dt="2022-01-08T05:14:03.555" v="1707" actId="207"/>
          <ac:spMkLst>
            <pc:docMk/>
            <pc:sldMk cId="4003865146" sldId="985"/>
            <ac:spMk id="18" creationId="{B22F19C8-5735-4768-9A5E-E302E791FA40}"/>
          </ac:spMkLst>
        </pc:spChg>
      </pc:sldChg>
      <pc:sldChg chg="addSp modSp mod modAnim">
        <pc:chgData name="Biersach, David" userId="14a9feb0-85a7-4da4-be8a-c1e22b637acc" providerId="ADAL" clId="{8A4720CB-B33E-4840-8AF4-7B1148DBDBC2}" dt="2022-01-08T05:16:36.500" v="1951"/>
        <pc:sldMkLst>
          <pc:docMk/>
          <pc:sldMk cId="2478339436" sldId="986"/>
        </pc:sldMkLst>
        <pc:spChg chg="add mod">
          <ac:chgData name="Biersach, David" userId="14a9feb0-85a7-4da4-be8a-c1e22b637acc" providerId="ADAL" clId="{8A4720CB-B33E-4840-8AF4-7B1148DBDBC2}" dt="2022-01-08T05:16:13.659" v="1950" actId="114"/>
          <ac:spMkLst>
            <pc:docMk/>
            <pc:sldMk cId="2478339436" sldId="986"/>
            <ac:spMk id="9" creationId="{D3709499-722F-4666-984A-3850C619444C}"/>
          </ac:spMkLst>
        </pc:spChg>
        <pc:spChg chg="mod">
          <ac:chgData name="Biersach, David" userId="14a9feb0-85a7-4da4-be8a-c1e22b637acc" providerId="ADAL" clId="{8A4720CB-B33E-4840-8AF4-7B1148DBDBC2}" dt="2022-01-08T04:28:41.406" v="632" actId="207"/>
          <ac:spMkLst>
            <pc:docMk/>
            <pc:sldMk cId="2478339436" sldId="986"/>
            <ac:spMk id="19" creationId="{EE1616BC-A93E-4F43-8A79-8E503F3C160D}"/>
          </ac:spMkLst>
        </pc:spChg>
        <pc:spChg chg="mod">
          <ac:chgData name="Biersach, David" userId="14a9feb0-85a7-4da4-be8a-c1e22b637acc" providerId="ADAL" clId="{8A4720CB-B33E-4840-8AF4-7B1148DBDBC2}" dt="2022-01-08T04:28:50.515" v="634" actId="207"/>
          <ac:spMkLst>
            <pc:docMk/>
            <pc:sldMk cId="2478339436" sldId="986"/>
            <ac:spMk id="22" creationId="{5C77F29F-4332-4FD7-A832-FD87ADD163EF}"/>
          </ac:spMkLst>
        </pc:spChg>
      </pc:sldChg>
      <pc:sldChg chg="delSp modSp mod delAnim">
        <pc:chgData name="Biersach, David" userId="14a9feb0-85a7-4da4-be8a-c1e22b637acc" providerId="ADAL" clId="{8A4720CB-B33E-4840-8AF4-7B1148DBDBC2}" dt="2022-01-08T04:29:06.754" v="636" actId="207"/>
        <pc:sldMkLst>
          <pc:docMk/>
          <pc:sldMk cId="1306784415" sldId="987"/>
        </pc:sldMkLst>
        <pc:spChg chg="mod">
          <ac:chgData name="Biersach, David" userId="14a9feb0-85a7-4da4-be8a-c1e22b637acc" providerId="ADAL" clId="{8A4720CB-B33E-4840-8AF4-7B1148DBDBC2}" dt="2022-01-08T04:22:17.789" v="560" actId="113"/>
          <ac:spMkLst>
            <pc:docMk/>
            <pc:sldMk cId="1306784415" sldId="987"/>
            <ac:spMk id="9" creationId="{A2FCDF3F-2495-4451-81BD-5276B11A921D}"/>
          </ac:spMkLst>
        </pc:spChg>
        <pc:spChg chg="mod">
          <ac:chgData name="Biersach, David" userId="14a9feb0-85a7-4da4-be8a-c1e22b637acc" providerId="ADAL" clId="{8A4720CB-B33E-4840-8AF4-7B1148DBDBC2}" dt="2022-01-08T04:29:06.754" v="636" actId="207"/>
          <ac:spMkLst>
            <pc:docMk/>
            <pc:sldMk cId="1306784415" sldId="987"/>
            <ac:spMk id="13" creationId="{55E27312-D6AC-4360-B300-A2179E64E40A}"/>
          </ac:spMkLst>
        </pc:spChg>
        <pc:spChg chg="del">
          <ac:chgData name="Biersach, David" userId="14a9feb0-85a7-4da4-be8a-c1e22b637acc" providerId="ADAL" clId="{8A4720CB-B33E-4840-8AF4-7B1148DBDBC2}" dt="2022-01-08T04:22:24.454" v="561" actId="478"/>
          <ac:spMkLst>
            <pc:docMk/>
            <pc:sldMk cId="1306784415" sldId="987"/>
            <ac:spMk id="17" creationId="{342B0CB4-8EBB-45C1-8070-4D0E8F883C53}"/>
          </ac:spMkLst>
        </pc:spChg>
        <pc:spChg chg="mod">
          <ac:chgData name="Biersach, David" userId="14a9feb0-85a7-4da4-be8a-c1e22b637acc" providerId="ADAL" clId="{8A4720CB-B33E-4840-8AF4-7B1148DBDBC2}" dt="2022-01-08T04:22:14.096" v="559" actId="16959"/>
          <ac:spMkLst>
            <pc:docMk/>
            <pc:sldMk cId="1306784415" sldId="987"/>
            <ac:spMk id="18" creationId="{77A86D0A-B086-4982-974E-2B5F1CDA6B2C}"/>
          </ac:spMkLst>
        </pc:spChg>
      </pc:sldChg>
      <pc:sldChg chg="addSp delSp modSp mod delAnim modAnim">
        <pc:chgData name="Biersach, David" userId="14a9feb0-85a7-4da4-be8a-c1e22b637acc" providerId="ADAL" clId="{8A4720CB-B33E-4840-8AF4-7B1148DBDBC2}" dt="2022-01-08T05:13:05.052" v="1702" actId="20577"/>
        <pc:sldMkLst>
          <pc:docMk/>
          <pc:sldMk cId="781062854" sldId="990"/>
        </pc:sldMkLst>
        <pc:spChg chg="add mod">
          <ac:chgData name="Biersach, David" userId="14a9feb0-85a7-4da4-be8a-c1e22b637acc" providerId="ADAL" clId="{8A4720CB-B33E-4840-8AF4-7B1148DBDBC2}" dt="2022-01-08T04:27:34.964" v="596" actId="14100"/>
          <ac:spMkLst>
            <pc:docMk/>
            <pc:sldMk cId="781062854" sldId="990"/>
            <ac:spMk id="3" creationId="{1F4B431A-59CC-4126-A404-49580507FF32}"/>
          </ac:spMkLst>
        </pc:spChg>
        <pc:spChg chg="add mod">
          <ac:chgData name="Biersach, David" userId="14a9feb0-85a7-4da4-be8a-c1e22b637acc" providerId="ADAL" clId="{8A4720CB-B33E-4840-8AF4-7B1148DBDBC2}" dt="2022-01-08T04:57:05.300" v="1475" actId="6549"/>
          <ac:spMkLst>
            <pc:docMk/>
            <pc:sldMk cId="781062854" sldId="990"/>
            <ac:spMk id="6" creationId="{93D8BD29-01B7-4FA4-8DDB-4239978C1D31}"/>
          </ac:spMkLst>
        </pc:spChg>
        <pc:spChg chg="del">
          <ac:chgData name="Biersach, David" userId="14a9feb0-85a7-4da4-be8a-c1e22b637acc" providerId="ADAL" clId="{8A4720CB-B33E-4840-8AF4-7B1148DBDBC2}" dt="2022-01-08T04:55:19.804" v="1459" actId="478"/>
          <ac:spMkLst>
            <pc:docMk/>
            <pc:sldMk cId="781062854" sldId="990"/>
            <ac:spMk id="8" creationId="{A6BDAD80-33A2-4BAB-AE3F-538875D0893B}"/>
          </ac:spMkLst>
        </pc:spChg>
        <pc:spChg chg="add mod">
          <ac:chgData name="Biersach, David" userId="14a9feb0-85a7-4da4-be8a-c1e22b637acc" providerId="ADAL" clId="{8A4720CB-B33E-4840-8AF4-7B1148DBDBC2}" dt="2022-01-08T04:58:35.664" v="1494" actId="113"/>
          <ac:spMkLst>
            <pc:docMk/>
            <pc:sldMk cId="781062854" sldId="990"/>
            <ac:spMk id="11" creationId="{70BC6918-9899-463C-A9B3-7CE22EC1A475}"/>
          </ac:spMkLst>
        </pc:spChg>
        <pc:spChg chg="add mod">
          <ac:chgData name="Biersach, David" userId="14a9feb0-85a7-4da4-be8a-c1e22b637acc" providerId="ADAL" clId="{8A4720CB-B33E-4840-8AF4-7B1148DBDBC2}" dt="2022-01-08T04:55:31.991" v="1461" actId="1076"/>
          <ac:spMkLst>
            <pc:docMk/>
            <pc:sldMk cId="781062854" sldId="990"/>
            <ac:spMk id="14" creationId="{F64B8F1F-323A-470F-9B1B-A51E4A67F865}"/>
          </ac:spMkLst>
        </pc:spChg>
        <pc:spChg chg="mod">
          <ac:chgData name="Biersach, David" userId="14a9feb0-85a7-4da4-be8a-c1e22b637acc" providerId="ADAL" clId="{8A4720CB-B33E-4840-8AF4-7B1148DBDBC2}" dt="2022-01-08T04:26:44.275" v="590" actId="207"/>
          <ac:spMkLst>
            <pc:docMk/>
            <pc:sldMk cId="781062854" sldId="990"/>
            <ac:spMk id="17" creationId="{C401AB2A-6863-47BD-970B-FDB9EE81F23A}"/>
          </ac:spMkLst>
        </pc:spChg>
        <pc:spChg chg="mod">
          <ac:chgData name="Biersach, David" userId="14a9feb0-85a7-4da4-be8a-c1e22b637acc" providerId="ADAL" clId="{8A4720CB-B33E-4840-8AF4-7B1148DBDBC2}" dt="2022-01-08T04:26:37.046" v="589" actId="208"/>
          <ac:spMkLst>
            <pc:docMk/>
            <pc:sldMk cId="781062854" sldId="990"/>
            <ac:spMk id="28" creationId="{6BFC28C8-4BBB-4795-B50E-B439F97403EA}"/>
          </ac:spMkLst>
        </pc:spChg>
        <pc:spChg chg="add mod">
          <ac:chgData name="Biersach, David" userId="14a9feb0-85a7-4da4-be8a-c1e22b637acc" providerId="ADAL" clId="{8A4720CB-B33E-4840-8AF4-7B1148DBDBC2}" dt="2022-01-08T05:13:05.052" v="1702" actId="20577"/>
          <ac:spMkLst>
            <pc:docMk/>
            <pc:sldMk cId="781062854" sldId="990"/>
            <ac:spMk id="32" creationId="{3E2AFE54-7068-42C1-BA4E-7608A76FDB8D}"/>
          </ac:spMkLst>
        </pc:spChg>
        <pc:cxnChg chg="add mod">
          <ac:chgData name="Biersach, David" userId="14a9feb0-85a7-4da4-be8a-c1e22b637acc" providerId="ADAL" clId="{8A4720CB-B33E-4840-8AF4-7B1148DBDBC2}" dt="2022-01-08T04:29:37.589" v="641" actId="1076"/>
          <ac:cxnSpMkLst>
            <pc:docMk/>
            <pc:sldMk cId="781062854" sldId="990"/>
            <ac:cxnSpMk id="10" creationId="{D3152055-9130-44D5-AF41-4C99D3787A09}"/>
          </ac:cxnSpMkLst>
        </pc:cxnChg>
        <pc:cxnChg chg="del mod">
          <ac:chgData name="Biersach, David" userId="14a9feb0-85a7-4da4-be8a-c1e22b637acc" providerId="ADAL" clId="{8A4720CB-B33E-4840-8AF4-7B1148DBDBC2}" dt="2022-01-08T04:54:24.727" v="1446" actId="478"/>
          <ac:cxnSpMkLst>
            <pc:docMk/>
            <pc:sldMk cId="781062854" sldId="990"/>
            <ac:cxnSpMk id="12" creationId="{DF3D4A49-2C32-4DAB-8C6C-C1AA38186442}"/>
          </ac:cxnSpMkLst>
        </pc:cxnChg>
        <pc:cxnChg chg="add mod">
          <ac:chgData name="Biersach, David" userId="14a9feb0-85a7-4da4-be8a-c1e22b637acc" providerId="ADAL" clId="{8A4720CB-B33E-4840-8AF4-7B1148DBDBC2}" dt="2022-01-08T04:55:48.159" v="1465" actId="14100"/>
          <ac:cxnSpMkLst>
            <pc:docMk/>
            <pc:sldMk cId="781062854" sldId="990"/>
            <ac:cxnSpMk id="16" creationId="{A1BFA934-5827-4996-92E2-314BB04246AC}"/>
          </ac:cxnSpMkLst>
        </pc:cxnChg>
        <pc:cxnChg chg="mod">
          <ac:chgData name="Biersach, David" userId="14a9feb0-85a7-4da4-be8a-c1e22b637acc" providerId="ADAL" clId="{8A4720CB-B33E-4840-8AF4-7B1148DBDBC2}" dt="2022-01-08T04:26:37.046" v="589" actId="208"/>
          <ac:cxnSpMkLst>
            <pc:docMk/>
            <pc:sldMk cId="781062854" sldId="990"/>
            <ac:cxnSpMk id="20" creationId="{FB29F52C-5985-46CD-B3A8-DBF11115C7F1}"/>
          </ac:cxnSpMkLst>
        </pc:cxnChg>
      </pc:sldChg>
      <pc:sldChg chg="addSp modSp mod modAnim">
        <pc:chgData name="Biersach, David" userId="14a9feb0-85a7-4da4-be8a-c1e22b637acc" providerId="ADAL" clId="{8A4720CB-B33E-4840-8AF4-7B1148DBDBC2}" dt="2022-01-08T05:19:08.793" v="1957" actId="14100"/>
        <pc:sldMkLst>
          <pc:docMk/>
          <pc:sldMk cId="1297547714" sldId="992"/>
        </pc:sldMkLst>
        <pc:spChg chg="mod">
          <ac:chgData name="Biersach, David" userId="14a9feb0-85a7-4da4-be8a-c1e22b637acc" providerId="ADAL" clId="{8A4720CB-B33E-4840-8AF4-7B1148DBDBC2}" dt="2022-01-08T05:19:08.793" v="1957" actId="14100"/>
          <ac:spMkLst>
            <pc:docMk/>
            <pc:sldMk cId="1297547714" sldId="992"/>
            <ac:spMk id="10" creationId="{D506DFB6-A2A9-4190-AAA9-CBF16137EC49}"/>
          </ac:spMkLst>
        </pc:spChg>
        <pc:spChg chg="add mod">
          <ac:chgData name="Biersach, David" userId="14a9feb0-85a7-4da4-be8a-c1e22b637acc" providerId="ADAL" clId="{8A4720CB-B33E-4840-8AF4-7B1148DBDBC2}" dt="2022-01-08T05:00:42.826" v="1523" actId="113"/>
          <ac:spMkLst>
            <pc:docMk/>
            <pc:sldMk cId="1297547714" sldId="992"/>
            <ac:spMk id="11" creationId="{1616AC48-9EE9-467E-9C8D-D68AE5FAE8EE}"/>
          </ac:spMkLst>
        </pc:spChg>
        <pc:spChg chg="mod">
          <ac:chgData name="Biersach, David" userId="14a9feb0-85a7-4da4-be8a-c1e22b637acc" providerId="ADAL" clId="{8A4720CB-B33E-4840-8AF4-7B1148DBDBC2}" dt="2022-01-08T04:32:08.380" v="728" actId="207"/>
          <ac:spMkLst>
            <pc:docMk/>
            <pc:sldMk cId="1297547714" sldId="992"/>
            <ac:spMk id="19" creationId="{EE1616BC-A93E-4F43-8A79-8E503F3C160D}"/>
          </ac:spMkLst>
        </pc:spChg>
        <pc:spChg chg="mod">
          <ac:chgData name="Biersach, David" userId="14a9feb0-85a7-4da4-be8a-c1e22b637acc" providerId="ADAL" clId="{8A4720CB-B33E-4840-8AF4-7B1148DBDBC2}" dt="2022-01-08T04:32:25.541" v="730" actId="207"/>
          <ac:spMkLst>
            <pc:docMk/>
            <pc:sldMk cId="1297547714" sldId="992"/>
            <ac:spMk id="22" creationId="{5C77F29F-4332-4FD7-A832-FD87ADD163EF}"/>
          </ac:spMkLst>
        </pc:spChg>
      </pc:sldChg>
      <pc:sldChg chg="addSp modSp mod modAnim">
        <pc:chgData name="Biersach, David" userId="14a9feb0-85a7-4da4-be8a-c1e22b637acc" providerId="ADAL" clId="{8A4720CB-B33E-4840-8AF4-7B1148DBDBC2}" dt="2022-01-08T05:21:00.076" v="1986" actId="114"/>
        <pc:sldMkLst>
          <pc:docMk/>
          <pc:sldMk cId="2387850197" sldId="994"/>
        </pc:sldMkLst>
        <pc:spChg chg="add mod">
          <ac:chgData name="Biersach, David" userId="14a9feb0-85a7-4da4-be8a-c1e22b637acc" providerId="ADAL" clId="{8A4720CB-B33E-4840-8AF4-7B1148DBDBC2}" dt="2022-01-08T05:21:00.076" v="1986" actId="114"/>
          <ac:spMkLst>
            <pc:docMk/>
            <pc:sldMk cId="2387850197" sldId="994"/>
            <ac:spMk id="8" creationId="{B8B1E33F-EF9B-43EC-9950-138CCECE3FA6}"/>
          </ac:spMkLst>
        </pc:spChg>
        <pc:spChg chg="mod">
          <ac:chgData name="Biersach, David" userId="14a9feb0-85a7-4da4-be8a-c1e22b637acc" providerId="ADAL" clId="{8A4720CB-B33E-4840-8AF4-7B1148DBDBC2}" dt="2022-01-08T04:41:25.912" v="1142" actId="207"/>
          <ac:spMkLst>
            <pc:docMk/>
            <pc:sldMk cId="2387850197" sldId="994"/>
            <ac:spMk id="19" creationId="{EE1616BC-A93E-4F43-8A79-8E503F3C160D}"/>
          </ac:spMkLst>
        </pc:spChg>
        <pc:spChg chg="mod">
          <ac:chgData name="Biersach, David" userId="14a9feb0-85a7-4da4-be8a-c1e22b637acc" providerId="ADAL" clId="{8A4720CB-B33E-4840-8AF4-7B1148DBDBC2}" dt="2022-01-08T04:41:40.125" v="1147" actId="115"/>
          <ac:spMkLst>
            <pc:docMk/>
            <pc:sldMk cId="2387850197" sldId="994"/>
            <ac:spMk id="22" creationId="{5C77F29F-4332-4FD7-A832-FD87ADD163EF}"/>
          </ac:spMkLst>
        </pc:spChg>
      </pc:sldChg>
      <pc:sldChg chg="addSp modSp mod modAnim">
        <pc:chgData name="Biersach, David" userId="14a9feb0-85a7-4da4-be8a-c1e22b637acc" providerId="ADAL" clId="{8A4720CB-B33E-4840-8AF4-7B1148DBDBC2}" dt="2022-01-08T05:01:41.597" v="1543"/>
        <pc:sldMkLst>
          <pc:docMk/>
          <pc:sldMk cId="63471364" sldId="996"/>
        </pc:sldMkLst>
        <pc:spChg chg="add mod">
          <ac:chgData name="Biersach, David" userId="14a9feb0-85a7-4da4-be8a-c1e22b637acc" providerId="ADAL" clId="{8A4720CB-B33E-4840-8AF4-7B1148DBDBC2}" dt="2022-01-08T04:34:12.808" v="838" actId="12788"/>
          <ac:spMkLst>
            <pc:docMk/>
            <pc:sldMk cId="63471364" sldId="996"/>
            <ac:spMk id="3" creationId="{F9ACFB46-EB36-4E13-88D5-03C4D97F26FF}"/>
          </ac:spMkLst>
        </pc:spChg>
        <pc:spChg chg="mod">
          <ac:chgData name="Biersach, David" userId="14a9feb0-85a7-4da4-be8a-c1e22b637acc" providerId="ADAL" clId="{8A4720CB-B33E-4840-8AF4-7B1148DBDBC2}" dt="2022-01-08T05:01:24.003" v="1540" actId="1076"/>
          <ac:spMkLst>
            <pc:docMk/>
            <pc:sldMk cId="63471364" sldId="996"/>
            <ac:spMk id="7" creationId="{E6F58220-D00E-4490-AA1A-5595A3F5EE48}"/>
          </ac:spMkLst>
        </pc:spChg>
        <pc:spChg chg="mod">
          <ac:chgData name="Biersach, David" userId="14a9feb0-85a7-4da4-be8a-c1e22b637acc" providerId="ADAL" clId="{8A4720CB-B33E-4840-8AF4-7B1148DBDBC2}" dt="2022-01-08T04:32:43.070" v="732" actId="207"/>
          <ac:spMkLst>
            <pc:docMk/>
            <pc:sldMk cId="63471364" sldId="996"/>
            <ac:spMk id="19" creationId="{EE1616BC-A93E-4F43-8A79-8E503F3C160D}"/>
          </ac:spMkLst>
        </pc:spChg>
        <pc:spChg chg="mod">
          <ac:chgData name="Biersach, David" userId="14a9feb0-85a7-4da4-be8a-c1e22b637acc" providerId="ADAL" clId="{8A4720CB-B33E-4840-8AF4-7B1148DBDBC2}" dt="2022-01-08T04:32:50.021" v="734" actId="207"/>
          <ac:spMkLst>
            <pc:docMk/>
            <pc:sldMk cId="63471364" sldId="996"/>
            <ac:spMk id="22" creationId="{5C77F29F-4332-4FD7-A832-FD87ADD163EF}"/>
          </ac:spMkLst>
        </pc:spChg>
      </pc:sldChg>
      <pc:sldChg chg="addSp modSp mod modAnim">
        <pc:chgData name="Biersach, David" userId="14a9feb0-85a7-4da4-be8a-c1e22b637acc" providerId="ADAL" clId="{8A4720CB-B33E-4840-8AF4-7B1148DBDBC2}" dt="2022-01-08T05:04:45.738" v="1577" actId="114"/>
        <pc:sldMkLst>
          <pc:docMk/>
          <pc:sldMk cId="2196633415" sldId="998"/>
        </pc:sldMkLst>
        <pc:spChg chg="add mod">
          <ac:chgData name="Biersach, David" userId="14a9feb0-85a7-4da4-be8a-c1e22b637acc" providerId="ADAL" clId="{8A4720CB-B33E-4840-8AF4-7B1148DBDBC2}" dt="2022-01-08T05:04:45.738" v="1577" actId="114"/>
          <ac:spMkLst>
            <pc:docMk/>
            <pc:sldMk cId="2196633415" sldId="998"/>
            <ac:spMk id="8" creationId="{B92B4165-1D93-4D97-9EAC-8FD76907BFC4}"/>
          </ac:spMkLst>
        </pc:spChg>
        <pc:spChg chg="add mod">
          <ac:chgData name="Biersach, David" userId="14a9feb0-85a7-4da4-be8a-c1e22b637acc" providerId="ADAL" clId="{8A4720CB-B33E-4840-8AF4-7B1148DBDBC2}" dt="2022-01-08T05:04:35.496" v="1576" actId="115"/>
          <ac:spMkLst>
            <pc:docMk/>
            <pc:sldMk cId="2196633415" sldId="998"/>
            <ac:spMk id="9" creationId="{9615DB8F-5E8E-4927-9305-6733438224F8}"/>
          </ac:spMkLst>
        </pc:spChg>
        <pc:spChg chg="mod">
          <ac:chgData name="Biersach, David" userId="14a9feb0-85a7-4da4-be8a-c1e22b637acc" providerId="ADAL" clId="{8A4720CB-B33E-4840-8AF4-7B1148DBDBC2}" dt="2022-01-08T04:43:26.426" v="1214" actId="207"/>
          <ac:spMkLst>
            <pc:docMk/>
            <pc:sldMk cId="2196633415" sldId="998"/>
            <ac:spMk id="19" creationId="{EE1616BC-A93E-4F43-8A79-8E503F3C160D}"/>
          </ac:spMkLst>
        </pc:spChg>
        <pc:spChg chg="mod">
          <ac:chgData name="Biersach, David" userId="14a9feb0-85a7-4da4-be8a-c1e22b637acc" providerId="ADAL" clId="{8A4720CB-B33E-4840-8AF4-7B1148DBDBC2}" dt="2022-01-08T04:43:57.359" v="1227" actId="115"/>
          <ac:spMkLst>
            <pc:docMk/>
            <pc:sldMk cId="2196633415" sldId="998"/>
            <ac:spMk id="22" creationId="{5C77F29F-4332-4FD7-A832-FD87ADD163EF}"/>
          </ac:spMkLst>
        </pc:spChg>
      </pc:sldChg>
      <pc:sldChg chg="addSp delSp modSp mod delAnim modAnim">
        <pc:chgData name="Biersach, David" userId="14a9feb0-85a7-4da4-be8a-c1e22b637acc" providerId="ADAL" clId="{8A4720CB-B33E-4840-8AF4-7B1148DBDBC2}" dt="2022-01-08T05:22:10.425" v="1990" actId="115"/>
        <pc:sldMkLst>
          <pc:docMk/>
          <pc:sldMk cId="1790467818" sldId="999"/>
        </pc:sldMkLst>
        <pc:spChg chg="del mod">
          <ac:chgData name="Biersach, David" userId="14a9feb0-85a7-4da4-be8a-c1e22b637acc" providerId="ADAL" clId="{8A4720CB-B33E-4840-8AF4-7B1148DBDBC2}" dt="2022-01-08T04:45:32.066" v="1384" actId="478"/>
          <ac:spMkLst>
            <pc:docMk/>
            <pc:sldMk cId="1790467818" sldId="999"/>
            <ac:spMk id="11" creationId="{8343FF20-59AE-4AA3-8717-BF99282C561C}"/>
          </ac:spMkLst>
        </pc:spChg>
        <pc:spChg chg="add del mod">
          <ac:chgData name="Biersach, David" userId="14a9feb0-85a7-4da4-be8a-c1e22b637acc" providerId="ADAL" clId="{8A4720CB-B33E-4840-8AF4-7B1148DBDBC2}" dt="2022-01-08T04:44:40.518" v="1229"/>
          <ac:spMkLst>
            <pc:docMk/>
            <pc:sldMk cId="1790467818" sldId="999"/>
            <ac:spMk id="12" creationId="{025B05E2-32AE-46E3-B56A-A7F4868F2AFD}"/>
          </ac:spMkLst>
        </pc:spChg>
        <pc:spChg chg="add mod">
          <ac:chgData name="Biersach, David" userId="14a9feb0-85a7-4da4-be8a-c1e22b637acc" providerId="ADAL" clId="{8A4720CB-B33E-4840-8AF4-7B1148DBDBC2}" dt="2022-01-08T05:22:10.425" v="1990" actId="115"/>
          <ac:spMkLst>
            <pc:docMk/>
            <pc:sldMk cId="1790467818" sldId="999"/>
            <ac:spMk id="13" creationId="{401E7088-7537-41C0-AF4C-722158E5C90D}"/>
          </ac:spMkLst>
        </pc:spChg>
        <pc:spChg chg="add mod">
          <ac:chgData name="Biersach, David" userId="14a9feb0-85a7-4da4-be8a-c1e22b637acc" providerId="ADAL" clId="{8A4720CB-B33E-4840-8AF4-7B1148DBDBC2}" dt="2022-01-08T04:46:12.862" v="1394" actId="16959"/>
          <ac:spMkLst>
            <pc:docMk/>
            <pc:sldMk cId="1790467818" sldId="999"/>
            <ac:spMk id="14" creationId="{FD4F6D2D-21C7-4C0D-B1FC-D39E069755D0}"/>
          </ac:spMkLst>
        </pc:spChg>
        <pc:spChg chg="mod">
          <ac:chgData name="Biersach, David" userId="14a9feb0-85a7-4da4-be8a-c1e22b637acc" providerId="ADAL" clId="{8A4720CB-B33E-4840-8AF4-7B1148DBDBC2}" dt="2022-01-08T05:05:17.346" v="1578" actId="113"/>
          <ac:spMkLst>
            <pc:docMk/>
            <pc:sldMk cId="1790467818" sldId="999"/>
            <ac:spMk id="19" creationId="{EE1616BC-A93E-4F43-8A79-8E503F3C160D}"/>
          </ac:spMkLst>
        </pc:spChg>
        <pc:spChg chg="mod">
          <ac:chgData name="Biersach, David" userId="14a9feb0-85a7-4da4-be8a-c1e22b637acc" providerId="ADAL" clId="{8A4720CB-B33E-4840-8AF4-7B1148DBDBC2}" dt="2022-01-08T04:46:38.623" v="1400" actId="115"/>
          <ac:spMkLst>
            <pc:docMk/>
            <pc:sldMk cId="1790467818" sldId="999"/>
            <ac:spMk id="22" creationId="{5C77F29F-4332-4FD7-A832-FD87ADD163EF}"/>
          </ac:spMkLst>
        </pc:spChg>
      </pc:sldChg>
      <pc:sldChg chg="addSp modSp mod">
        <pc:chgData name="Biersach, David" userId="14a9feb0-85a7-4da4-be8a-c1e22b637acc" providerId="ADAL" clId="{8A4720CB-B33E-4840-8AF4-7B1148DBDBC2}" dt="2022-01-08T05:23:20.943" v="1996" actId="20577"/>
        <pc:sldMkLst>
          <pc:docMk/>
          <pc:sldMk cId="1315436291" sldId="1000"/>
        </pc:sldMkLst>
        <pc:spChg chg="mod">
          <ac:chgData name="Biersach, David" userId="14a9feb0-85a7-4da4-be8a-c1e22b637acc" providerId="ADAL" clId="{8A4720CB-B33E-4840-8AF4-7B1148DBDBC2}" dt="2022-01-08T05:23:20.943" v="1996" actId="20577"/>
          <ac:spMkLst>
            <pc:docMk/>
            <pc:sldMk cId="1315436291" sldId="1000"/>
            <ac:spMk id="9" creationId="{F0CC2853-3127-482B-A8F8-204DFE80884C}"/>
          </ac:spMkLst>
        </pc:spChg>
        <pc:spChg chg="mod">
          <ac:chgData name="Biersach, David" userId="14a9feb0-85a7-4da4-be8a-c1e22b637acc" providerId="ADAL" clId="{8A4720CB-B33E-4840-8AF4-7B1148DBDBC2}" dt="2022-01-08T05:06:56.164" v="1587" actId="115"/>
          <ac:spMkLst>
            <pc:docMk/>
            <pc:sldMk cId="1315436291" sldId="1000"/>
            <ac:spMk id="22" creationId="{5C77F29F-4332-4FD7-A832-FD87ADD163EF}"/>
          </ac:spMkLst>
        </pc:spChg>
        <pc:spChg chg="add mod">
          <ac:chgData name="Biersach, David" userId="14a9feb0-85a7-4da4-be8a-c1e22b637acc" providerId="ADAL" clId="{8A4720CB-B33E-4840-8AF4-7B1148DBDBC2}" dt="2022-01-08T05:22:38.621" v="1991"/>
          <ac:spMkLst>
            <pc:docMk/>
            <pc:sldMk cId="1315436291" sldId="1000"/>
            <ac:spMk id="24" creationId="{893FDBD2-D407-4CA3-92CF-41D7630AC143}"/>
          </ac:spMkLst>
        </pc:spChg>
      </pc:sldChg>
      <pc:sldChg chg="delSp mod ord delAnim">
        <pc:chgData name="Biersach, David" userId="14a9feb0-85a7-4da4-be8a-c1e22b637acc" providerId="ADAL" clId="{8A4720CB-B33E-4840-8AF4-7B1148DBDBC2}" dt="2022-01-08T04:20:19.779" v="554"/>
        <pc:sldMkLst>
          <pc:docMk/>
          <pc:sldMk cId="1829493867" sldId="1001"/>
        </pc:sldMkLst>
        <pc:spChg chg="del">
          <ac:chgData name="Biersach, David" userId="14a9feb0-85a7-4da4-be8a-c1e22b637acc" providerId="ADAL" clId="{8A4720CB-B33E-4840-8AF4-7B1148DBDBC2}" dt="2022-01-08T04:15:12.929" v="435" actId="478"/>
          <ac:spMkLst>
            <pc:docMk/>
            <pc:sldMk cId="1829493867" sldId="1001"/>
            <ac:spMk id="3" creationId="{E0B4481E-F482-4777-91E8-21221AAC5F84}"/>
          </ac:spMkLst>
        </pc:spChg>
        <pc:spChg chg="del">
          <ac:chgData name="Biersach, David" userId="14a9feb0-85a7-4da4-be8a-c1e22b637acc" providerId="ADAL" clId="{8A4720CB-B33E-4840-8AF4-7B1148DBDBC2}" dt="2022-01-08T04:15:11.204" v="434" actId="478"/>
          <ac:spMkLst>
            <pc:docMk/>
            <pc:sldMk cId="1829493867" sldId="1001"/>
            <ac:spMk id="57" creationId="{D35A3BC3-C327-4700-8D6A-59465ED17C3D}"/>
          </ac:spMkLst>
        </pc:spChg>
      </pc:sldChg>
      <pc:sldChg chg="addSp modSp mod modAnim">
        <pc:chgData name="Biersach, David" userId="14a9feb0-85a7-4da4-be8a-c1e22b637acc" providerId="ADAL" clId="{8A4720CB-B33E-4840-8AF4-7B1148DBDBC2}" dt="2022-01-08T05:27:28.947" v="2007"/>
        <pc:sldMkLst>
          <pc:docMk/>
          <pc:sldMk cId="3335810268" sldId="1002"/>
        </pc:sldMkLst>
        <pc:spChg chg="mod">
          <ac:chgData name="Biersach, David" userId="14a9feb0-85a7-4da4-be8a-c1e22b637acc" providerId="ADAL" clId="{8A4720CB-B33E-4840-8AF4-7B1148DBDBC2}" dt="2022-01-08T05:08:59.242" v="1594" actId="20577"/>
          <ac:spMkLst>
            <pc:docMk/>
            <pc:sldMk cId="3335810268" sldId="1002"/>
            <ac:spMk id="2" creationId="{00000000-0000-0000-0000-000000000000}"/>
          </ac:spMkLst>
        </pc:spChg>
        <pc:spChg chg="add mod">
          <ac:chgData name="Biersach, David" userId="14a9feb0-85a7-4da4-be8a-c1e22b637acc" providerId="ADAL" clId="{8A4720CB-B33E-4840-8AF4-7B1148DBDBC2}" dt="2022-01-08T05:27:14.231" v="2005" actId="1035"/>
          <ac:spMkLst>
            <pc:docMk/>
            <pc:sldMk cId="3335810268" sldId="1002"/>
            <ac:spMk id="6" creationId="{5D74092F-62E6-4A78-B98A-5DA0593851D1}"/>
          </ac:spMkLst>
        </pc:spChg>
        <pc:spChg chg="mod">
          <ac:chgData name="Biersach, David" userId="14a9feb0-85a7-4da4-be8a-c1e22b637acc" providerId="ADAL" clId="{8A4720CB-B33E-4840-8AF4-7B1148DBDBC2}" dt="2022-01-07T05:04:01.679" v="15" actId="1076"/>
          <ac:spMkLst>
            <pc:docMk/>
            <pc:sldMk cId="3335810268" sldId="1002"/>
            <ac:spMk id="15" creationId="{D85E1EFC-23C1-43BA-9DD3-354D536BD341}"/>
          </ac:spMkLst>
        </pc:spChg>
      </pc:sldChg>
      <pc:sldChg chg="addSp modSp mod modAnim">
        <pc:chgData name="Biersach, David" userId="14a9feb0-85a7-4da4-be8a-c1e22b637acc" providerId="ADAL" clId="{8A4720CB-B33E-4840-8AF4-7B1148DBDBC2}" dt="2022-01-08T05:29:22.624" v="2008" actId="113"/>
        <pc:sldMkLst>
          <pc:docMk/>
          <pc:sldMk cId="1967920780" sldId="1004"/>
        </pc:sldMkLst>
        <pc:spChg chg="mod">
          <ac:chgData name="Biersach, David" userId="14a9feb0-85a7-4da4-be8a-c1e22b637acc" providerId="ADAL" clId="{8A4720CB-B33E-4840-8AF4-7B1148DBDBC2}" dt="2022-01-08T05:09:04.071" v="1601" actId="20577"/>
          <ac:spMkLst>
            <pc:docMk/>
            <pc:sldMk cId="1967920780" sldId="1004"/>
            <ac:spMk id="2" creationId="{00000000-0000-0000-0000-000000000000}"/>
          </ac:spMkLst>
        </pc:spChg>
        <pc:spChg chg="mod">
          <ac:chgData name="Biersach, David" userId="14a9feb0-85a7-4da4-be8a-c1e22b637acc" providerId="ADAL" clId="{8A4720CB-B33E-4840-8AF4-7B1148DBDBC2}" dt="2022-01-08T05:29:22.624" v="2008" actId="113"/>
          <ac:spMkLst>
            <pc:docMk/>
            <pc:sldMk cId="1967920780" sldId="1004"/>
            <ac:spMk id="11" creationId="{1758D292-06D1-4E21-8F96-14B4BFA08D69}"/>
          </ac:spMkLst>
        </pc:spChg>
        <pc:cxnChg chg="add mod">
          <ac:chgData name="Biersach, David" userId="14a9feb0-85a7-4da4-be8a-c1e22b637acc" providerId="ADAL" clId="{8A4720CB-B33E-4840-8AF4-7B1148DBDBC2}" dt="2022-01-07T05:10:16.007" v="23" actId="14100"/>
          <ac:cxnSpMkLst>
            <pc:docMk/>
            <pc:sldMk cId="1967920780" sldId="1004"/>
            <ac:cxnSpMk id="18" creationId="{467F2927-6F80-406F-A067-0BFAAC374B24}"/>
          </ac:cxnSpMkLst>
        </pc:cxnChg>
        <pc:cxnChg chg="add mod">
          <ac:chgData name="Biersach, David" userId="14a9feb0-85a7-4da4-be8a-c1e22b637acc" providerId="ADAL" clId="{8A4720CB-B33E-4840-8AF4-7B1148DBDBC2}" dt="2022-01-07T05:10:08.452" v="22" actId="1035"/>
          <ac:cxnSpMkLst>
            <pc:docMk/>
            <pc:sldMk cId="1967920780" sldId="1004"/>
            <ac:cxnSpMk id="19" creationId="{AB6B76B0-C2D1-4EFE-A254-F76B742BD3DA}"/>
          </ac:cxnSpMkLst>
        </pc:cxnChg>
      </pc:sldChg>
      <pc:sldChg chg="addSp modSp mod modAnim">
        <pc:chgData name="Biersach, David" userId="14a9feb0-85a7-4da4-be8a-c1e22b637acc" providerId="ADAL" clId="{8A4720CB-B33E-4840-8AF4-7B1148DBDBC2}" dt="2022-01-08T05:29:48.001" v="2009" actId="113"/>
        <pc:sldMkLst>
          <pc:docMk/>
          <pc:sldMk cId="3141947639" sldId="1005"/>
        </pc:sldMkLst>
        <pc:spChg chg="mod">
          <ac:chgData name="Biersach, David" userId="14a9feb0-85a7-4da4-be8a-c1e22b637acc" providerId="ADAL" clId="{8A4720CB-B33E-4840-8AF4-7B1148DBDBC2}" dt="2022-01-08T05:09:07.584" v="1608" actId="20577"/>
          <ac:spMkLst>
            <pc:docMk/>
            <pc:sldMk cId="3141947639" sldId="1005"/>
            <ac:spMk id="2" creationId="{00000000-0000-0000-0000-000000000000}"/>
          </ac:spMkLst>
        </pc:spChg>
        <pc:spChg chg="mod">
          <ac:chgData name="Biersach, David" userId="14a9feb0-85a7-4da4-be8a-c1e22b637acc" providerId="ADAL" clId="{8A4720CB-B33E-4840-8AF4-7B1148DBDBC2}" dt="2022-01-08T05:29:48.001" v="2009" actId="113"/>
          <ac:spMkLst>
            <pc:docMk/>
            <pc:sldMk cId="3141947639" sldId="1005"/>
            <ac:spMk id="11" creationId="{1758D292-06D1-4E21-8F96-14B4BFA08D69}"/>
          </ac:spMkLst>
        </pc:spChg>
        <pc:cxnChg chg="add mod">
          <ac:chgData name="Biersach, David" userId="14a9feb0-85a7-4da4-be8a-c1e22b637acc" providerId="ADAL" clId="{8A4720CB-B33E-4840-8AF4-7B1148DBDBC2}" dt="2022-01-07T05:12:16.938" v="37" actId="14100"/>
          <ac:cxnSpMkLst>
            <pc:docMk/>
            <pc:sldMk cId="3141947639" sldId="1005"/>
            <ac:cxnSpMk id="18" creationId="{B4EFB197-5F1A-494E-9A09-16736D16322B}"/>
          </ac:cxnSpMkLst>
        </pc:cxnChg>
        <pc:cxnChg chg="add mod">
          <ac:chgData name="Biersach, David" userId="14a9feb0-85a7-4da4-be8a-c1e22b637acc" providerId="ADAL" clId="{8A4720CB-B33E-4840-8AF4-7B1148DBDBC2}" dt="2022-01-07T05:12:29.499" v="42" actId="1036"/>
          <ac:cxnSpMkLst>
            <pc:docMk/>
            <pc:sldMk cId="3141947639" sldId="1005"/>
            <ac:cxnSpMk id="19" creationId="{33D836E0-AD20-4188-AC21-64836022DB35}"/>
          </ac:cxnSpMkLst>
        </pc:cxnChg>
      </pc:sldChg>
      <pc:sldChg chg="modSp mod ord">
        <pc:chgData name="Biersach, David" userId="14a9feb0-85a7-4da4-be8a-c1e22b637acc" providerId="ADAL" clId="{8A4720CB-B33E-4840-8AF4-7B1148DBDBC2}" dt="2022-01-08T05:31:54.473" v="2053" actId="20577"/>
        <pc:sldMkLst>
          <pc:docMk/>
          <pc:sldMk cId="2077621310" sldId="1006"/>
        </pc:sldMkLst>
        <pc:spChg chg="mod">
          <ac:chgData name="Biersach, David" userId="14a9feb0-85a7-4da4-be8a-c1e22b637acc" providerId="ADAL" clId="{8A4720CB-B33E-4840-8AF4-7B1148DBDBC2}" dt="2022-01-08T05:31:04.726" v="2031" actId="20577"/>
          <ac:spMkLst>
            <pc:docMk/>
            <pc:sldMk cId="2077621310" sldId="1006"/>
            <ac:spMk id="2" creationId="{00000000-0000-0000-0000-000000000000}"/>
          </ac:spMkLst>
        </pc:spChg>
        <pc:spChg chg="mod">
          <ac:chgData name="Biersach, David" userId="14a9feb0-85a7-4da4-be8a-c1e22b637acc" providerId="ADAL" clId="{8A4720CB-B33E-4840-8AF4-7B1148DBDBC2}" dt="2022-01-08T05:31:54.473" v="2053" actId="20577"/>
          <ac:spMkLst>
            <pc:docMk/>
            <pc:sldMk cId="2077621310" sldId="1006"/>
            <ac:spMk id="35" creationId="{455F9DB4-E85A-4C09-A861-EECCCED4BA26}"/>
          </ac:spMkLst>
        </pc:spChg>
      </pc:sldChg>
      <pc:sldChg chg="addSp delSp modSp mod delAnim modAnim">
        <pc:chgData name="Biersach, David" userId="14a9feb0-85a7-4da4-be8a-c1e22b637acc" providerId="ADAL" clId="{8A4720CB-B33E-4840-8AF4-7B1148DBDBC2}" dt="2022-01-08T05:51:48.616" v="2161" actId="20577"/>
        <pc:sldMkLst>
          <pc:docMk/>
          <pc:sldMk cId="3461152210" sldId="1007"/>
        </pc:sldMkLst>
        <pc:spChg chg="mod">
          <ac:chgData name="Biersach, David" userId="14a9feb0-85a7-4da4-be8a-c1e22b637acc" providerId="ADAL" clId="{8A4720CB-B33E-4840-8AF4-7B1148DBDBC2}" dt="2022-01-08T04:16:25.771" v="469" actId="20577"/>
          <ac:spMkLst>
            <pc:docMk/>
            <pc:sldMk cId="3461152210" sldId="1007"/>
            <ac:spMk id="2" creationId="{00000000-0000-0000-0000-000000000000}"/>
          </ac:spMkLst>
        </pc:spChg>
        <pc:spChg chg="mod">
          <ac:chgData name="Biersach, David" userId="14a9feb0-85a7-4da4-be8a-c1e22b637acc" providerId="ADAL" clId="{8A4720CB-B33E-4840-8AF4-7B1148DBDBC2}" dt="2022-01-08T05:51:33.674" v="2159" actId="1076"/>
          <ac:spMkLst>
            <pc:docMk/>
            <pc:sldMk cId="3461152210" sldId="1007"/>
            <ac:spMk id="3" creationId="{ECE853EF-797E-4204-882D-A757F610CD73}"/>
          </ac:spMkLst>
        </pc:spChg>
        <pc:spChg chg="del">
          <ac:chgData name="Biersach, David" userId="14a9feb0-85a7-4da4-be8a-c1e22b637acc" providerId="ADAL" clId="{8A4720CB-B33E-4840-8AF4-7B1148DBDBC2}" dt="2022-01-08T04:01:36.711" v="93" actId="478"/>
          <ac:spMkLst>
            <pc:docMk/>
            <pc:sldMk cId="3461152210" sldId="1007"/>
            <ac:spMk id="7" creationId="{6876EE55-6FB8-4543-A54A-3DA7A6AF364B}"/>
          </ac:spMkLst>
        </pc:spChg>
        <pc:spChg chg="mod">
          <ac:chgData name="Biersach, David" userId="14a9feb0-85a7-4da4-be8a-c1e22b637acc" providerId="ADAL" clId="{8A4720CB-B33E-4840-8AF4-7B1148DBDBC2}" dt="2022-01-08T05:51:48.616" v="2161" actId="20577"/>
          <ac:spMkLst>
            <pc:docMk/>
            <pc:sldMk cId="3461152210" sldId="1007"/>
            <ac:spMk id="17" creationId="{FD3B8FCE-4A64-4FDA-B077-134F21377CE9}"/>
          </ac:spMkLst>
        </pc:spChg>
        <pc:spChg chg="del">
          <ac:chgData name="Biersach, David" userId="14a9feb0-85a7-4da4-be8a-c1e22b637acc" providerId="ADAL" clId="{8A4720CB-B33E-4840-8AF4-7B1148DBDBC2}" dt="2022-01-08T04:01:39.917" v="94" actId="478"/>
          <ac:spMkLst>
            <pc:docMk/>
            <pc:sldMk cId="3461152210" sldId="1007"/>
            <ac:spMk id="20" creationId="{723A5F6B-984F-409B-B9EC-5859464EA4FC}"/>
          </ac:spMkLst>
        </pc:spChg>
        <pc:spChg chg="del topLvl">
          <ac:chgData name="Biersach, David" userId="14a9feb0-85a7-4da4-be8a-c1e22b637acc" providerId="ADAL" clId="{8A4720CB-B33E-4840-8AF4-7B1148DBDBC2}" dt="2022-01-08T04:01:43.101" v="95" actId="478"/>
          <ac:spMkLst>
            <pc:docMk/>
            <pc:sldMk cId="3461152210" sldId="1007"/>
            <ac:spMk id="22" creationId="{4BC60832-8C78-416B-939A-149242AAF192}"/>
          </ac:spMkLst>
        </pc:spChg>
        <pc:spChg chg="add mod">
          <ac:chgData name="Biersach, David" userId="14a9feb0-85a7-4da4-be8a-c1e22b637acc" providerId="ADAL" clId="{8A4720CB-B33E-4840-8AF4-7B1148DBDBC2}" dt="2022-01-08T04:02:01.097" v="129" actId="164"/>
          <ac:spMkLst>
            <pc:docMk/>
            <pc:sldMk cId="3461152210" sldId="1007"/>
            <ac:spMk id="23" creationId="{FC3DD9E9-C53B-4356-9744-D005E9F51A04}"/>
          </ac:spMkLst>
        </pc:spChg>
        <pc:spChg chg="add mod">
          <ac:chgData name="Biersach, David" userId="14a9feb0-85a7-4da4-be8a-c1e22b637acc" providerId="ADAL" clId="{8A4720CB-B33E-4840-8AF4-7B1148DBDBC2}" dt="2022-01-08T04:02:01.097" v="129" actId="164"/>
          <ac:spMkLst>
            <pc:docMk/>
            <pc:sldMk cId="3461152210" sldId="1007"/>
            <ac:spMk id="24" creationId="{8D7F16DF-3155-4CC1-9C9B-A8D6D6F2F06E}"/>
          </ac:spMkLst>
        </pc:spChg>
        <pc:spChg chg="del">
          <ac:chgData name="Biersach, David" userId="14a9feb0-85a7-4da4-be8a-c1e22b637acc" providerId="ADAL" clId="{8A4720CB-B33E-4840-8AF4-7B1148DBDBC2}" dt="2022-01-08T03:59:35.331" v="68" actId="478"/>
          <ac:spMkLst>
            <pc:docMk/>
            <pc:sldMk cId="3461152210" sldId="1007"/>
            <ac:spMk id="41" creationId="{6138DA4E-6EAA-459E-8472-46B102FD46C4}"/>
          </ac:spMkLst>
        </pc:spChg>
        <pc:grpChg chg="add del mod">
          <ac:chgData name="Biersach, David" userId="14a9feb0-85a7-4da4-be8a-c1e22b637acc" providerId="ADAL" clId="{8A4720CB-B33E-4840-8AF4-7B1148DBDBC2}" dt="2022-01-08T05:51:06.910" v="2068" actId="478"/>
          <ac:grpSpMkLst>
            <pc:docMk/>
            <pc:sldMk cId="3461152210" sldId="1007"/>
            <ac:grpSpMk id="9" creationId="{8E8D849C-B8C9-444D-9ABE-1AF1ED61C6F0}"/>
          </ac:grpSpMkLst>
        </pc:grpChg>
        <pc:grpChg chg="del">
          <ac:chgData name="Biersach, David" userId="14a9feb0-85a7-4da4-be8a-c1e22b637acc" providerId="ADAL" clId="{8A4720CB-B33E-4840-8AF4-7B1148DBDBC2}" dt="2022-01-08T04:01:43.101" v="95" actId="478"/>
          <ac:grpSpMkLst>
            <pc:docMk/>
            <pc:sldMk cId="3461152210" sldId="1007"/>
            <ac:grpSpMk id="11" creationId="{55A87064-331C-4041-A4D3-6B63756EB8BA}"/>
          </ac:grpSpMkLst>
        </pc:grpChg>
        <pc:grpChg chg="mod">
          <ac:chgData name="Biersach, David" userId="14a9feb0-85a7-4da4-be8a-c1e22b637acc" providerId="ADAL" clId="{8A4720CB-B33E-4840-8AF4-7B1148DBDBC2}" dt="2022-01-08T05:51:37.475" v="2160" actId="1076"/>
          <ac:grpSpMkLst>
            <pc:docMk/>
            <pc:sldMk cId="3461152210" sldId="1007"/>
            <ac:grpSpMk id="28" creationId="{964CF242-0351-4336-B31B-9F8279784497}"/>
          </ac:grpSpMkLst>
        </pc:grpChg>
        <pc:grpChg chg="mod">
          <ac:chgData name="Biersach, David" userId="14a9feb0-85a7-4da4-be8a-c1e22b637acc" providerId="ADAL" clId="{8A4720CB-B33E-4840-8AF4-7B1148DBDBC2}" dt="2022-01-08T05:51:37.475" v="2160" actId="1076"/>
          <ac:grpSpMkLst>
            <pc:docMk/>
            <pc:sldMk cId="3461152210" sldId="1007"/>
            <ac:grpSpMk id="30" creationId="{4A58B4DF-5ADF-4B3B-98A0-61F4DF5AB600}"/>
          </ac:grpSpMkLst>
        </pc:grpChg>
        <pc:picChg chg="add del mod">
          <ac:chgData name="Biersach, David" userId="14a9feb0-85a7-4da4-be8a-c1e22b637acc" providerId="ADAL" clId="{8A4720CB-B33E-4840-8AF4-7B1148DBDBC2}" dt="2022-01-08T03:59:50.971" v="71" actId="478"/>
          <ac:picMkLst>
            <pc:docMk/>
            <pc:sldMk cId="3461152210" sldId="1007"/>
            <ac:picMk id="5" creationId="{C38AE114-9C64-48F6-9966-0BAF7CAFE991}"/>
          </ac:picMkLst>
        </pc:picChg>
        <pc:picChg chg="mod topLvl">
          <ac:chgData name="Biersach, David" userId="14a9feb0-85a7-4da4-be8a-c1e22b637acc" providerId="ADAL" clId="{8A4720CB-B33E-4840-8AF4-7B1148DBDBC2}" dt="2022-01-08T05:51:33.674" v="2159" actId="1076"/>
          <ac:picMkLst>
            <pc:docMk/>
            <pc:sldMk cId="3461152210" sldId="1007"/>
            <ac:picMk id="6" creationId="{35FCCC23-F55A-4511-8E78-61FD719C45A1}"/>
          </ac:picMkLst>
        </pc:picChg>
        <pc:picChg chg="mod">
          <ac:chgData name="Biersach, David" userId="14a9feb0-85a7-4da4-be8a-c1e22b637acc" providerId="ADAL" clId="{8A4720CB-B33E-4840-8AF4-7B1148DBDBC2}" dt="2022-01-08T05:51:33.674" v="2159" actId="1076"/>
          <ac:picMkLst>
            <pc:docMk/>
            <pc:sldMk cId="3461152210" sldId="1007"/>
            <ac:picMk id="10" creationId="{5FEED39C-E650-44B1-B2E2-3D446EFEFEE8}"/>
          </ac:picMkLst>
        </pc:picChg>
        <pc:picChg chg="del">
          <ac:chgData name="Biersach, David" userId="14a9feb0-85a7-4da4-be8a-c1e22b637acc" providerId="ADAL" clId="{8A4720CB-B33E-4840-8AF4-7B1148DBDBC2}" dt="2022-01-08T03:59:33.609" v="67" actId="478"/>
          <ac:picMkLst>
            <pc:docMk/>
            <pc:sldMk cId="3461152210" sldId="1007"/>
            <ac:picMk id="34" creationId="{6E09DB1D-03D2-46D7-B1B2-BA1E9CA053FF}"/>
          </ac:picMkLst>
        </pc:picChg>
      </pc:sldChg>
      <pc:sldChg chg="modSp mod">
        <pc:chgData name="Biersach, David" userId="14a9feb0-85a7-4da4-be8a-c1e22b637acc" providerId="ADAL" clId="{8A4720CB-B33E-4840-8AF4-7B1148DBDBC2}" dt="2022-01-08T04:17:38.180" v="494" actId="20577"/>
        <pc:sldMkLst>
          <pc:docMk/>
          <pc:sldMk cId="3596361106" sldId="1008"/>
        </pc:sldMkLst>
        <pc:spChg chg="mod">
          <ac:chgData name="Biersach, David" userId="14a9feb0-85a7-4da4-be8a-c1e22b637acc" providerId="ADAL" clId="{8A4720CB-B33E-4840-8AF4-7B1148DBDBC2}" dt="2022-01-08T04:17:38.180" v="494" actId="20577"/>
          <ac:spMkLst>
            <pc:docMk/>
            <pc:sldMk cId="3596361106" sldId="1008"/>
            <ac:spMk id="2" creationId="{00000000-0000-0000-0000-000000000000}"/>
          </ac:spMkLst>
        </pc:spChg>
      </pc:sldChg>
      <pc:sldChg chg="modSp mod ord">
        <pc:chgData name="Biersach, David" userId="14a9feb0-85a7-4da4-be8a-c1e22b637acc" providerId="ADAL" clId="{8A4720CB-B33E-4840-8AF4-7B1148DBDBC2}" dt="2022-01-08T04:16:19.213" v="451" actId="20577"/>
        <pc:sldMkLst>
          <pc:docMk/>
          <pc:sldMk cId="2709124707" sldId="1084"/>
        </pc:sldMkLst>
        <pc:spChg chg="mod">
          <ac:chgData name="Biersach, David" userId="14a9feb0-85a7-4da4-be8a-c1e22b637acc" providerId="ADAL" clId="{8A4720CB-B33E-4840-8AF4-7B1148DBDBC2}" dt="2022-01-08T04:16:19.213" v="451" actId="20577"/>
          <ac:spMkLst>
            <pc:docMk/>
            <pc:sldMk cId="2709124707" sldId="1084"/>
            <ac:spMk id="2" creationId="{00000000-0000-0000-0000-000000000000}"/>
          </ac:spMkLst>
        </pc:spChg>
        <pc:spChg chg="mod">
          <ac:chgData name="Biersach, David" userId="14a9feb0-85a7-4da4-be8a-c1e22b637acc" providerId="ADAL" clId="{8A4720CB-B33E-4840-8AF4-7B1148DBDBC2}" dt="2022-01-07T05:15:12.345" v="55" actId="33524"/>
          <ac:spMkLst>
            <pc:docMk/>
            <pc:sldMk cId="2709124707" sldId="1084"/>
            <ac:spMk id="14" creationId="{7C223CE4-DD3B-4334-99E0-C1301559A876}"/>
          </ac:spMkLst>
        </pc:spChg>
        <pc:spChg chg="mod">
          <ac:chgData name="Biersach, David" userId="14a9feb0-85a7-4da4-be8a-c1e22b637acc" providerId="ADAL" clId="{8A4720CB-B33E-4840-8AF4-7B1148DBDBC2}" dt="2022-01-07T05:14:41.870" v="44" actId="113"/>
          <ac:spMkLst>
            <pc:docMk/>
            <pc:sldMk cId="2709124707" sldId="1084"/>
            <ac:spMk id="21" creationId="{AC746C67-76BD-425D-9EB9-09CA2F62C788}"/>
          </ac:spMkLst>
        </pc:spChg>
      </pc:sldChg>
      <pc:sldChg chg="addSp modSp add mod modAnim">
        <pc:chgData name="Biersach, David" userId="14a9feb0-85a7-4da4-be8a-c1e22b637acc" providerId="ADAL" clId="{8A4720CB-B33E-4840-8AF4-7B1148DBDBC2}" dt="2022-01-08T05:11:19.567" v="1624" actId="1076"/>
        <pc:sldMkLst>
          <pc:docMk/>
          <pc:sldMk cId="713748220" sldId="1106"/>
        </pc:sldMkLst>
        <pc:spChg chg="add mod">
          <ac:chgData name="Biersach, David" userId="14a9feb0-85a7-4da4-be8a-c1e22b637acc" providerId="ADAL" clId="{8A4720CB-B33E-4840-8AF4-7B1148DBDBC2}" dt="2022-01-08T05:11:19.567" v="1624" actId="1076"/>
          <ac:spMkLst>
            <pc:docMk/>
            <pc:sldMk cId="713748220" sldId="1106"/>
            <ac:spMk id="9" creationId="{93A41BF4-FF60-4CAD-B5E2-5718452CF8CA}"/>
          </ac:spMkLst>
        </pc:spChg>
      </pc:sldChg>
      <pc:sldChg chg="modSp mod">
        <pc:chgData name="Biersach, David" userId="14a9feb0-85a7-4da4-be8a-c1e22b637acc" providerId="ADAL" clId="{8A4720CB-B33E-4840-8AF4-7B1148DBDBC2}" dt="2022-01-08T16:45:13.361" v="2170" actId="20577"/>
        <pc:sldMkLst>
          <pc:docMk/>
          <pc:sldMk cId="3237242518" sldId="1180"/>
        </pc:sldMkLst>
        <pc:spChg chg="mod">
          <ac:chgData name="Biersach, David" userId="14a9feb0-85a7-4da4-be8a-c1e22b637acc" providerId="ADAL" clId="{8A4720CB-B33E-4840-8AF4-7B1148DBDBC2}" dt="2022-01-08T16:45:13.361" v="2170" actId="20577"/>
          <ac:spMkLst>
            <pc:docMk/>
            <pc:sldMk cId="3237242518" sldId="1180"/>
            <ac:spMk id="7" creationId="{17837EAB-B3FB-4742-9E8C-A4B1A73D666C}"/>
          </ac:spMkLst>
        </pc:spChg>
      </pc:sldChg>
      <pc:sldChg chg="addSp delSp modSp add mod ord delAnim modAnim">
        <pc:chgData name="Biersach, David" userId="14a9feb0-85a7-4da4-be8a-c1e22b637acc" providerId="ADAL" clId="{8A4720CB-B33E-4840-8AF4-7B1148DBDBC2}" dt="2022-01-08T04:19:35.920" v="552" actId="6549"/>
        <pc:sldMkLst>
          <pc:docMk/>
          <pc:sldMk cId="769691148" sldId="1183"/>
        </pc:sldMkLst>
        <pc:spChg chg="mod">
          <ac:chgData name="Biersach, David" userId="14a9feb0-85a7-4da4-be8a-c1e22b637acc" providerId="ADAL" clId="{8A4720CB-B33E-4840-8AF4-7B1148DBDBC2}" dt="2022-01-08T04:19:35.920" v="552" actId="6549"/>
          <ac:spMkLst>
            <pc:docMk/>
            <pc:sldMk cId="769691148" sldId="1183"/>
            <ac:spMk id="2" creationId="{00000000-0000-0000-0000-000000000000}"/>
          </ac:spMkLst>
        </pc:spChg>
        <pc:spChg chg="del">
          <ac:chgData name="Biersach, David" userId="14a9feb0-85a7-4da4-be8a-c1e22b637acc" providerId="ADAL" clId="{8A4720CB-B33E-4840-8AF4-7B1148DBDBC2}" dt="2022-01-08T03:57:57.859" v="57" actId="478"/>
          <ac:spMkLst>
            <pc:docMk/>
            <pc:sldMk cId="769691148" sldId="1183"/>
            <ac:spMk id="6" creationId="{DABC0CD6-D592-4F56-9810-AF3B819F784F}"/>
          </ac:spMkLst>
        </pc:spChg>
        <pc:spChg chg="del">
          <ac:chgData name="Biersach, David" userId="14a9feb0-85a7-4da4-be8a-c1e22b637acc" providerId="ADAL" clId="{8A4720CB-B33E-4840-8AF4-7B1148DBDBC2}" dt="2022-01-08T03:57:57.859" v="57" actId="478"/>
          <ac:spMkLst>
            <pc:docMk/>
            <pc:sldMk cId="769691148" sldId="1183"/>
            <ac:spMk id="8" creationId="{03BFC368-2E5F-4925-83D2-F2A52B0E2535}"/>
          </ac:spMkLst>
        </pc:spChg>
        <pc:spChg chg="del">
          <ac:chgData name="Biersach, David" userId="14a9feb0-85a7-4da4-be8a-c1e22b637acc" providerId="ADAL" clId="{8A4720CB-B33E-4840-8AF4-7B1148DBDBC2}" dt="2022-01-08T03:57:57.859" v="57" actId="478"/>
          <ac:spMkLst>
            <pc:docMk/>
            <pc:sldMk cId="769691148" sldId="1183"/>
            <ac:spMk id="13" creationId="{8DDDF7AD-151E-4734-BA0B-07E4A18E45C7}"/>
          </ac:spMkLst>
        </pc:spChg>
        <pc:spChg chg="del">
          <ac:chgData name="Biersach, David" userId="14a9feb0-85a7-4da4-be8a-c1e22b637acc" providerId="ADAL" clId="{8A4720CB-B33E-4840-8AF4-7B1148DBDBC2}" dt="2022-01-08T03:57:57.859" v="57" actId="478"/>
          <ac:spMkLst>
            <pc:docMk/>
            <pc:sldMk cId="769691148" sldId="1183"/>
            <ac:spMk id="14" creationId="{7C223CE4-DD3B-4334-99E0-C1301559A876}"/>
          </ac:spMkLst>
        </pc:spChg>
        <pc:spChg chg="del">
          <ac:chgData name="Biersach, David" userId="14a9feb0-85a7-4da4-be8a-c1e22b637acc" providerId="ADAL" clId="{8A4720CB-B33E-4840-8AF4-7B1148DBDBC2}" dt="2022-01-08T03:57:57.859" v="57" actId="478"/>
          <ac:spMkLst>
            <pc:docMk/>
            <pc:sldMk cId="769691148" sldId="1183"/>
            <ac:spMk id="16" creationId="{1EA8AD41-45EE-4AC0-8A59-2BFE25AE2B4E}"/>
          </ac:spMkLst>
        </pc:spChg>
        <pc:spChg chg="del">
          <ac:chgData name="Biersach, David" userId="14a9feb0-85a7-4da4-be8a-c1e22b637acc" providerId="ADAL" clId="{8A4720CB-B33E-4840-8AF4-7B1148DBDBC2}" dt="2022-01-08T03:57:57.859" v="57" actId="478"/>
          <ac:spMkLst>
            <pc:docMk/>
            <pc:sldMk cId="769691148" sldId="1183"/>
            <ac:spMk id="18" creationId="{266AD21D-427F-43FF-8328-E603D41D051E}"/>
          </ac:spMkLst>
        </pc:spChg>
        <pc:spChg chg="del">
          <ac:chgData name="Biersach, David" userId="14a9feb0-85a7-4da4-be8a-c1e22b637acc" providerId="ADAL" clId="{8A4720CB-B33E-4840-8AF4-7B1148DBDBC2}" dt="2022-01-08T03:57:57.859" v="57" actId="478"/>
          <ac:spMkLst>
            <pc:docMk/>
            <pc:sldMk cId="769691148" sldId="1183"/>
            <ac:spMk id="19" creationId="{889DDD85-BE85-4F29-90C5-F4DC14A73241}"/>
          </ac:spMkLst>
        </pc:spChg>
        <pc:spChg chg="del">
          <ac:chgData name="Biersach, David" userId="14a9feb0-85a7-4da4-be8a-c1e22b637acc" providerId="ADAL" clId="{8A4720CB-B33E-4840-8AF4-7B1148DBDBC2}" dt="2022-01-08T03:57:57.859" v="57" actId="478"/>
          <ac:spMkLst>
            <pc:docMk/>
            <pc:sldMk cId="769691148" sldId="1183"/>
            <ac:spMk id="20" creationId="{E86EF500-1656-4406-BDD9-ED933B13EAB2}"/>
          </ac:spMkLst>
        </pc:spChg>
        <pc:spChg chg="del">
          <ac:chgData name="Biersach, David" userId="14a9feb0-85a7-4da4-be8a-c1e22b637acc" providerId="ADAL" clId="{8A4720CB-B33E-4840-8AF4-7B1148DBDBC2}" dt="2022-01-08T03:57:57.859" v="57" actId="478"/>
          <ac:spMkLst>
            <pc:docMk/>
            <pc:sldMk cId="769691148" sldId="1183"/>
            <ac:spMk id="21" creationId="{AC746C67-76BD-425D-9EB9-09CA2F62C788}"/>
          </ac:spMkLst>
        </pc:spChg>
        <pc:spChg chg="del">
          <ac:chgData name="Biersach, David" userId="14a9feb0-85a7-4da4-be8a-c1e22b637acc" providerId="ADAL" clId="{8A4720CB-B33E-4840-8AF4-7B1148DBDBC2}" dt="2022-01-08T03:57:57.859" v="57" actId="478"/>
          <ac:spMkLst>
            <pc:docMk/>
            <pc:sldMk cId="769691148" sldId="1183"/>
            <ac:spMk id="22" creationId="{0A1978B6-94A7-4B88-8D63-B75404B5D551}"/>
          </ac:spMkLst>
        </pc:spChg>
        <pc:spChg chg="add mod">
          <ac:chgData name="Biersach, David" userId="14a9feb0-85a7-4da4-be8a-c1e22b637acc" providerId="ADAL" clId="{8A4720CB-B33E-4840-8AF4-7B1148DBDBC2}" dt="2022-01-08T04:11:33.490" v="433" actId="20577"/>
          <ac:spMkLst>
            <pc:docMk/>
            <pc:sldMk cId="769691148" sldId="1183"/>
            <ac:spMk id="23" creationId="{FFBD9BE2-FB39-4C11-B3C5-B12707AC05FC}"/>
          </ac:spMkLst>
        </pc:spChg>
        <pc:spChg chg="del">
          <ac:chgData name="Biersach, David" userId="14a9feb0-85a7-4da4-be8a-c1e22b637acc" providerId="ADAL" clId="{8A4720CB-B33E-4840-8AF4-7B1148DBDBC2}" dt="2022-01-08T03:57:57.859" v="57" actId="478"/>
          <ac:spMkLst>
            <pc:docMk/>
            <pc:sldMk cId="769691148" sldId="1183"/>
            <ac:spMk id="32" creationId="{CD65B12A-1201-4B11-AC18-8933129E3BB2}"/>
          </ac:spMkLst>
        </pc:spChg>
        <pc:spChg chg="del">
          <ac:chgData name="Biersach, David" userId="14a9feb0-85a7-4da4-be8a-c1e22b637acc" providerId="ADAL" clId="{8A4720CB-B33E-4840-8AF4-7B1148DBDBC2}" dt="2022-01-08T03:57:57.859" v="57" actId="478"/>
          <ac:spMkLst>
            <pc:docMk/>
            <pc:sldMk cId="769691148" sldId="1183"/>
            <ac:spMk id="33" creationId="{184C4D55-3816-4F53-94C4-9FD2699AF74A}"/>
          </ac:spMkLst>
        </pc:spChg>
        <pc:spChg chg="del">
          <ac:chgData name="Biersach, David" userId="14a9feb0-85a7-4da4-be8a-c1e22b637acc" providerId="ADAL" clId="{8A4720CB-B33E-4840-8AF4-7B1148DBDBC2}" dt="2022-01-08T03:57:57.859" v="57" actId="478"/>
          <ac:spMkLst>
            <pc:docMk/>
            <pc:sldMk cId="769691148" sldId="1183"/>
            <ac:spMk id="34" creationId="{8E44B92F-0803-4179-B943-CA01B3213471}"/>
          </ac:spMkLst>
        </pc:spChg>
        <pc:grpChg chg="add del mod">
          <ac:chgData name="Biersach, David" userId="14a9feb0-85a7-4da4-be8a-c1e22b637acc" providerId="ADAL" clId="{8A4720CB-B33E-4840-8AF4-7B1148DBDBC2}" dt="2022-01-08T04:08:35.107" v="272" actId="165"/>
          <ac:grpSpMkLst>
            <pc:docMk/>
            <pc:sldMk cId="769691148" sldId="1183"/>
            <ac:grpSpMk id="9" creationId="{C5432D6B-1FB9-48C4-AB7D-0CF231DA5BEC}"/>
          </ac:grpSpMkLst>
        </pc:grpChg>
        <pc:picChg chg="add del">
          <ac:chgData name="Biersach, David" userId="14a9feb0-85a7-4da4-be8a-c1e22b637acc" providerId="ADAL" clId="{8A4720CB-B33E-4840-8AF4-7B1148DBDBC2}" dt="2022-01-08T03:58:02.906" v="59" actId="478"/>
          <ac:picMkLst>
            <pc:docMk/>
            <pc:sldMk cId="769691148" sldId="1183"/>
            <ac:picMk id="3" creationId="{C3E32DF7-2B85-4C6D-9E7B-889C4C2008D1}"/>
          </ac:picMkLst>
        </pc:picChg>
        <pc:picChg chg="add mod topLvl">
          <ac:chgData name="Biersach, David" userId="14a9feb0-85a7-4da4-be8a-c1e22b637acc" providerId="ADAL" clId="{8A4720CB-B33E-4840-8AF4-7B1148DBDBC2}" dt="2022-01-08T04:10:37.550" v="295" actId="1036"/>
          <ac:picMkLst>
            <pc:docMk/>
            <pc:sldMk cId="769691148" sldId="1183"/>
            <ac:picMk id="5" creationId="{9880397D-FF9E-4705-8E4F-E056FCFD308F}"/>
          </ac:picMkLst>
        </pc:picChg>
        <pc:picChg chg="add mod topLvl">
          <ac:chgData name="Biersach, David" userId="14a9feb0-85a7-4da4-be8a-c1e22b637acc" providerId="ADAL" clId="{8A4720CB-B33E-4840-8AF4-7B1148DBDBC2}" dt="2022-01-08T04:10:37.550" v="295" actId="1036"/>
          <ac:picMkLst>
            <pc:docMk/>
            <pc:sldMk cId="769691148" sldId="1183"/>
            <ac:picMk id="7" creationId="{39A43311-8D1B-476E-9664-E609AC9ECE83}"/>
          </ac:picMkLst>
        </pc:picChg>
      </pc:sldChg>
      <pc:sldChg chg="delSp add mod delAnim">
        <pc:chgData name="Biersach, David" userId="14a9feb0-85a7-4da4-be8a-c1e22b637acc" providerId="ADAL" clId="{8A4720CB-B33E-4840-8AF4-7B1148DBDBC2}" dt="2022-01-08T05:10:34.944" v="1617" actId="21"/>
        <pc:sldMkLst>
          <pc:docMk/>
          <pc:sldMk cId="177900450" sldId="1184"/>
        </pc:sldMkLst>
        <pc:spChg chg="del">
          <ac:chgData name="Biersach, David" userId="14a9feb0-85a7-4da4-be8a-c1e22b637acc" providerId="ADAL" clId="{8A4720CB-B33E-4840-8AF4-7B1148DBDBC2}" dt="2022-01-08T05:10:34.944" v="1617" actId="21"/>
          <ac:spMkLst>
            <pc:docMk/>
            <pc:sldMk cId="177900450" sldId="1184"/>
            <ac:spMk id="11" creationId="{803818C2-5604-4455-AB70-94E746B15B9D}"/>
          </ac:spMkLst>
        </pc:spChg>
      </pc:sldChg>
      <pc:sldChg chg="addSp delSp modSp add mod delAnim modAnim">
        <pc:chgData name="Biersach, David" userId="14a9feb0-85a7-4da4-be8a-c1e22b637acc" providerId="ADAL" clId="{8A4720CB-B33E-4840-8AF4-7B1148DBDBC2}" dt="2022-01-08T05:11:43.913" v="1625" actId="114"/>
        <pc:sldMkLst>
          <pc:docMk/>
          <pc:sldMk cId="2903760311" sldId="1185"/>
        </pc:sldMkLst>
        <pc:spChg chg="mod">
          <ac:chgData name="Biersach, David" userId="14a9feb0-85a7-4da4-be8a-c1e22b637acc" providerId="ADAL" clId="{8A4720CB-B33E-4840-8AF4-7B1148DBDBC2}" dt="2022-01-08T05:11:43.913" v="1625" actId="114"/>
          <ac:spMkLst>
            <pc:docMk/>
            <pc:sldMk cId="2903760311" sldId="1185"/>
            <ac:spMk id="6" creationId="{D6792551-9C53-48A3-9A51-E90F25CE66DE}"/>
          </ac:spMkLst>
        </pc:spChg>
        <pc:spChg chg="add del mod">
          <ac:chgData name="Biersach, David" userId="14a9feb0-85a7-4da4-be8a-c1e22b637acc" providerId="ADAL" clId="{8A4720CB-B33E-4840-8AF4-7B1148DBDBC2}" dt="2022-01-08T05:11:03.546" v="1620" actId="21"/>
          <ac:spMkLst>
            <pc:docMk/>
            <pc:sldMk cId="2903760311" sldId="1185"/>
            <ac:spMk id="7" creationId="{3A27E880-5054-41B0-997C-281A23719857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08705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r">
              <a:defRPr sz="1200"/>
            </a:lvl1pPr>
          </a:lstStyle>
          <a:p>
            <a:fld id="{A241AC98-512A-4A35-865E-757B6C1F07A2}" type="datetimeFigureOut">
              <a:rPr lang="en-US" smtClean="0"/>
              <a:t>5/22/2023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08705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r">
              <a:defRPr sz="1200"/>
            </a:lvl1pPr>
          </a:lstStyle>
          <a:p>
            <a:fld id="{825528D0-251A-41BC-8967-C65EDA3BFD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19552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08705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r">
              <a:defRPr sz="1200"/>
            </a:lvl1pPr>
          </a:lstStyle>
          <a:p>
            <a:fld id="{3854CEE7-15DE-41D9-8CA2-D1E137B1D850}" type="datetimeFigureOut">
              <a:rPr lang="en-US" smtClean="0"/>
              <a:t>5/22/2023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31925" y="1169988"/>
            <a:ext cx="4213225" cy="31607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638" tIns="46319" rIns="92638" bIns="4631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7708" y="4505662"/>
            <a:ext cx="5661660" cy="3687031"/>
          </a:xfrm>
          <a:prstGeom prst="rect">
            <a:avLst/>
          </a:prstGeom>
        </p:spPr>
        <p:txBody>
          <a:bodyPr vert="horz" lIns="92638" tIns="46319" rIns="92638" bIns="4631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08705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r">
              <a:defRPr sz="1200"/>
            </a:lvl1pPr>
          </a:lstStyle>
          <a:p>
            <a:fld id="{76317BBA-0BC6-419B-B826-088209688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19215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08939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59766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32613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6914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63566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01116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55307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3289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6958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29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88391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88132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58277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33728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67359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37214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240608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926901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926901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994593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06567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19145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123388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734290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758260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207902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227307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242081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988128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789022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994974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238714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46171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525175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852098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93797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1063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51575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53017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95283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24396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5EB2C-244D-4423-AD97-018ED6478B87}" type="datetime1">
              <a:rPr lang="en-US" smtClean="0"/>
              <a:t>5/22/2023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70655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41D1F-7576-4C60-B4EB-5115BC56CF40}" type="datetime1">
              <a:rPr lang="en-US" smtClean="0"/>
              <a:t>5/22/2023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55902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D1398-4D56-44F9-BA35-34ACF3159A64}" type="datetime1">
              <a:rPr lang="en-US" smtClean="0"/>
              <a:t>5/22/2023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7932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F632E-48CB-4EEB-A6B6-DEC7AD7CC976}" type="datetime1">
              <a:rPr lang="en-US" smtClean="0"/>
              <a:t>5/22/2023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52618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EE52C-3A57-458E-95F6-96B2FA9D1DD4}" type="datetime1">
              <a:rPr lang="en-US" smtClean="0"/>
              <a:t>5/22/2023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095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FC747-A48A-4FF2-8EE4-3E95ECD1C2A8}" type="datetime1">
              <a:rPr lang="en-US" smtClean="0"/>
              <a:t>5/22/2023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2927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F5758-AB7F-463D-B638-E1729B95E126}" type="datetime1">
              <a:rPr lang="en-US" smtClean="0"/>
              <a:t>5/22/2023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6537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18C77-7DD0-4738-BF52-D0EC9F78A76E}" type="datetime1">
              <a:rPr lang="en-US" smtClean="0"/>
              <a:t>5/22/2023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44194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970CF-13D9-4E1D-A74F-2CFE4953FCDB}" type="datetime1">
              <a:rPr lang="en-US" smtClean="0"/>
              <a:t>5/22/2023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02740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C49B9-4E1C-4967-B9CF-0BF9FECBE837}" type="datetime1">
              <a:rPr lang="en-US" smtClean="0"/>
              <a:t>5/22/2023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8694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38CBB-1F06-4333-9BBF-66628B15E581}" type="datetime1">
              <a:rPr lang="en-US" smtClean="0"/>
              <a:t>5/22/2023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7983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5EC883-F03C-4CA3-AF62-BEF30EEA4F65}" type="datetime1">
              <a:rPr lang="en-US" smtClean="0"/>
              <a:t>5/22/2023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0969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hyperlink" Target="mailto:dbiersach@bnl.gov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4" Type="http://schemas.openxmlformats.org/officeDocument/2006/relationships/image" Target="../media/image46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3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2.png"/><Relationship Id="rId17" Type="http://schemas.openxmlformats.org/officeDocument/2006/relationships/image" Target="NULL"/><Relationship Id="rId2" Type="http://schemas.openxmlformats.org/officeDocument/2006/relationships/notesSlide" Target="../notesSlides/notesSlide7.xml"/><Relationship Id="rId16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5" Type="http://schemas.openxmlformats.org/officeDocument/2006/relationships/image" Target="NULL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0.png"/><Relationship Id="rId3" Type="http://schemas.openxmlformats.org/officeDocument/2006/relationships/image" Target="../media/image34.png"/><Relationship Id="rId7" Type="http://schemas.openxmlformats.org/officeDocument/2006/relationships/image" Target="../media/image34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NUL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5.png"/><Relationship Id="rId7" Type="http://schemas.openxmlformats.org/officeDocument/2006/relationships/image" Target="../media/image40.png"/><Relationship Id="rId12" Type="http://schemas.openxmlformats.org/officeDocument/2006/relationships/image" Target="../media/image4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7.png"/><Relationship Id="rId18" Type="http://schemas.openxmlformats.org/officeDocument/2006/relationships/image" Target="../media/image35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12" Type="http://schemas.openxmlformats.org/officeDocument/2006/relationships/image" Target="../media/image56.png"/><Relationship Id="rId17" Type="http://schemas.openxmlformats.org/officeDocument/2006/relationships/image" Target="../media/image61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11" Type="http://schemas.openxmlformats.org/officeDocument/2006/relationships/image" Target="../media/image55.png"/><Relationship Id="rId5" Type="http://schemas.openxmlformats.org/officeDocument/2006/relationships/image" Target="../media/image49.png"/><Relationship Id="rId15" Type="http://schemas.openxmlformats.org/officeDocument/2006/relationships/image" Target="../media/image59.png"/><Relationship Id="rId10" Type="http://schemas.openxmlformats.org/officeDocument/2006/relationships/image" Target="../media/image54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Relationship Id="rId14" Type="http://schemas.openxmlformats.org/officeDocument/2006/relationships/image" Target="../media/image5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0.png"/><Relationship Id="rId7" Type="http://schemas.openxmlformats.org/officeDocument/2006/relationships/image" Target="../media/image117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0.png"/><Relationship Id="rId5" Type="http://schemas.openxmlformats.org/officeDocument/2006/relationships/image" Target="../media/image1130.png"/><Relationship Id="rId4" Type="http://schemas.openxmlformats.org/officeDocument/2006/relationships/image" Target="../media/image112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401.png"/><Relationship Id="rId5" Type="http://schemas.openxmlformats.org/officeDocument/2006/relationships/image" Target="../media/image64.png"/><Relationship Id="rId10" Type="http://schemas.openxmlformats.org/officeDocument/2006/relationships/image" Target="../media/image65.png"/><Relationship Id="rId4" Type="http://schemas.openxmlformats.org/officeDocument/2006/relationships/image" Target="../media/image63.png"/><Relationship Id="rId9" Type="http://schemas.openxmlformats.org/officeDocument/2006/relationships/image" Target="../media/image140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13" Type="http://schemas.openxmlformats.org/officeDocument/2006/relationships/image" Target="../media/image74.png"/><Relationship Id="rId3" Type="http://schemas.openxmlformats.org/officeDocument/2006/relationships/image" Target="../media/image69.png"/><Relationship Id="rId7" Type="http://schemas.openxmlformats.org/officeDocument/2006/relationships/image" Target="../media/image132.png"/><Relationship Id="rId12" Type="http://schemas.openxmlformats.org/officeDocument/2006/relationships/image" Target="../media/image125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11" Type="http://schemas.openxmlformats.org/officeDocument/2006/relationships/image" Target="../media/image1240.png"/><Relationship Id="rId5" Type="http://schemas.openxmlformats.org/officeDocument/2006/relationships/image" Target="../media/image71.png"/><Relationship Id="rId15" Type="http://schemas.openxmlformats.org/officeDocument/2006/relationships/image" Target="../media/image510.png"/><Relationship Id="rId10" Type="http://schemas.openxmlformats.org/officeDocument/2006/relationships/image" Target="../media/image73.png"/><Relationship Id="rId4" Type="http://schemas.openxmlformats.org/officeDocument/2006/relationships/image" Target="../media/image70.png"/><Relationship Id="rId9" Type="http://schemas.openxmlformats.org/officeDocument/2006/relationships/image" Target="../media/image134.png"/><Relationship Id="rId14" Type="http://schemas.openxmlformats.org/officeDocument/2006/relationships/image" Target="../media/image7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0.png"/><Relationship Id="rId7" Type="http://schemas.openxmlformats.org/officeDocument/2006/relationships/image" Target="../media/image14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570.png"/><Relationship Id="rId4" Type="http://schemas.openxmlformats.org/officeDocument/2006/relationships/image" Target="../media/image8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1.png"/><Relationship Id="rId4" Type="http://schemas.openxmlformats.org/officeDocument/2006/relationships/image" Target="../media/image8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0.png"/><Relationship Id="rId3" Type="http://schemas.openxmlformats.org/officeDocument/2006/relationships/image" Target="../media/image95.png"/><Relationship Id="rId7" Type="http://schemas.openxmlformats.org/officeDocument/2006/relationships/image" Target="../media/image146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10" Type="http://schemas.openxmlformats.org/officeDocument/2006/relationships/image" Target="../media/image1121.png"/><Relationship Id="rId4" Type="http://schemas.openxmlformats.org/officeDocument/2006/relationships/image" Target="../media/image96.png"/><Relationship Id="rId9" Type="http://schemas.openxmlformats.org/officeDocument/2006/relationships/image" Target="../media/image111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0.png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image" Target="../media/image99.png"/><Relationship Id="rId7" Type="http://schemas.openxmlformats.org/officeDocument/2006/relationships/image" Target="../media/image10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png"/><Relationship Id="rId11" Type="http://schemas.openxmlformats.org/officeDocument/2006/relationships/image" Target="../media/image690.png"/><Relationship Id="rId5" Type="http://schemas.openxmlformats.org/officeDocument/2006/relationships/image" Target="../media/image101.png"/><Relationship Id="rId10" Type="http://schemas.openxmlformats.org/officeDocument/2006/relationships/image" Target="../media/image106.png"/><Relationship Id="rId4" Type="http://schemas.openxmlformats.org/officeDocument/2006/relationships/image" Target="../media/image100.png"/><Relationship Id="rId9" Type="http://schemas.openxmlformats.org/officeDocument/2006/relationships/image" Target="../media/image10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0.png"/><Relationship Id="rId3" Type="http://schemas.openxmlformats.org/officeDocument/2006/relationships/image" Target="../media/image800.png"/><Relationship Id="rId7" Type="http://schemas.openxmlformats.org/officeDocument/2006/relationships/image" Target="../media/image84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0.png"/><Relationship Id="rId5" Type="http://schemas.openxmlformats.org/officeDocument/2006/relationships/image" Target="../media/image820.png"/><Relationship Id="rId4" Type="http://schemas.openxmlformats.org/officeDocument/2006/relationships/image" Target="../media/image810.png"/><Relationship Id="rId9" Type="http://schemas.openxmlformats.org/officeDocument/2006/relationships/image" Target="../media/image86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8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3" Type="http://schemas.openxmlformats.org/officeDocument/2006/relationships/image" Target="../media/image109.png"/><Relationship Id="rId7" Type="http://schemas.openxmlformats.org/officeDocument/2006/relationships/image" Target="../media/image11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png"/><Relationship Id="rId3" Type="http://schemas.openxmlformats.org/officeDocument/2006/relationships/image" Target="../media/image119.png"/><Relationship Id="rId7" Type="http://schemas.openxmlformats.org/officeDocument/2006/relationships/image" Target="../media/image12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3.png"/><Relationship Id="rId5" Type="http://schemas.openxmlformats.org/officeDocument/2006/relationships/image" Target="../media/image122.png"/><Relationship Id="rId4" Type="http://schemas.openxmlformats.org/officeDocument/2006/relationships/image" Target="../media/image12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8.png"/></Relationships>
</file>

<file path=ppt/slides/_rels/slide4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920.png"/><Relationship Id="rId3" Type="http://schemas.openxmlformats.org/officeDocument/2006/relationships/image" Target="../media/image129.png"/><Relationship Id="rId7" Type="http://schemas.openxmlformats.org/officeDocument/2006/relationships/image" Target="../media/image131.png"/><Relationship Id="rId12" Type="http://schemas.openxmlformats.org/officeDocument/2006/relationships/image" Target="../media/image91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0.png"/><Relationship Id="rId11" Type="http://schemas.openxmlformats.org/officeDocument/2006/relationships/image" Target="../media/image1640.png"/><Relationship Id="rId5" Type="http://schemas.openxmlformats.org/officeDocument/2006/relationships/image" Target="../media/image130.png"/><Relationship Id="rId10" Type="http://schemas.openxmlformats.org/officeDocument/2006/relationships/image" Target="../media/image1630.png"/><Relationship Id="rId4" Type="http://schemas.openxmlformats.org/officeDocument/2006/relationships/image" Target="../media/image1740.png"/><Relationship Id="rId9" Type="http://schemas.openxmlformats.org/officeDocument/2006/relationships/image" Target="../media/image158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" Target="slide31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6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qiskit.org/" TargetMode="Externa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qiskit.org/learn" TargetMode="Externa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qiskit.org/textbook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playlist?list=PLOFEBzvs-Vvp2xg9-POLJhQwtVktlYGbY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1.jpeg"/><Relationship Id="rId4" Type="http://schemas.openxmlformats.org/officeDocument/2006/relationships/image" Target="../media/image140.jpe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90.png"/><Relationship Id="rId4" Type="http://schemas.openxmlformats.org/officeDocument/2006/relationships/image" Target="../media/image1161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0.png"/><Relationship Id="rId3" Type="http://schemas.openxmlformats.org/officeDocument/2006/relationships/image" Target="../media/image144.png"/><Relationship Id="rId7" Type="http://schemas.openxmlformats.org/officeDocument/2006/relationships/image" Target="../media/image1260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7.png"/><Relationship Id="rId5" Type="http://schemas.openxmlformats.org/officeDocument/2006/relationships/image" Target="../media/image146.png"/><Relationship Id="rId4" Type="http://schemas.openxmlformats.org/officeDocument/2006/relationships/image" Target="../media/image145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png"/><Relationship Id="rId3" Type="http://schemas.openxmlformats.org/officeDocument/2006/relationships/image" Target="../media/image149.png"/><Relationship Id="rId7" Type="http://schemas.openxmlformats.org/officeDocument/2006/relationships/image" Target="../media/image152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50.png"/><Relationship Id="rId5" Type="http://schemas.openxmlformats.org/officeDocument/2006/relationships/image" Target="../media/image151.png"/><Relationship Id="rId4" Type="http://schemas.openxmlformats.org/officeDocument/2006/relationships/image" Target="../media/image150.png"/><Relationship Id="rId9" Type="http://schemas.openxmlformats.org/officeDocument/2006/relationships/image" Target="../media/image1380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png"/><Relationship Id="rId3" Type="http://schemas.openxmlformats.org/officeDocument/2006/relationships/image" Target="../media/image155.png"/><Relationship Id="rId7" Type="http://schemas.openxmlformats.org/officeDocument/2006/relationships/image" Target="../media/image1450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8.png"/><Relationship Id="rId5" Type="http://schemas.openxmlformats.org/officeDocument/2006/relationships/image" Target="../media/image157.png"/><Relationship Id="rId4" Type="http://schemas.openxmlformats.org/officeDocument/2006/relationships/image" Target="../media/image156.png"/><Relationship Id="rId9" Type="http://schemas.openxmlformats.org/officeDocument/2006/relationships/image" Target="../media/image1470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3" Type="http://schemas.openxmlformats.org/officeDocument/2006/relationships/image" Target="../media/image155.png"/><Relationship Id="rId7" Type="http://schemas.openxmlformats.org/officeDocument/2006/relationships/image" Target="../media/image16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8.png"/><Relationship Id="rId5" Type="http://schemas.openxmlformats.org/officeDocument/2006/relationships/image" Target="../media/image157.png"/><Relationship Id="rId10" Type="http://schemas.openxmlformats.org/officeDocument/2006/relationships/image" Target="../media/image1520.png"/><Relationship Id="rId4" Type="http://schemas.openxmlformats.org/officeDocument/2006/relationships/image" Target="../media/image156.png"/><Relationship Id="rId9" Type="http://schemas.openxmlformats.org/officeDocument/2006/relationships/image" Target="../media/image16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6.png"/><Relationship Id="rId5" Type="http://schemas.openxmlformats.org/officeDocument/2006/relationships/image" Target="../media/image165.png"/><Relationship Id="rId4" Type="http://schemas.openxmlformats.org/officeDocument/2006/relationships/image" Target="../media/image1540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9.png"/><Relationship Id="rId3" Type="http://schemas.openxmlformats.org/officeDocument/2006/relationships/image" Target="../media/image168.png"/><Relationship Id="rId7" Type="http://schemas.openxmlformats.org/officeDocument/2006/relationships/image" Target="../media/image1590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8.png"/><Relationship Id="rId5" Type="http://schemas.openxmlformats.org/officeDocument/2006/relationships/image" Target="../media/image157.png"/><Relationship Id="rId4" Type="http://schemas.openxmlformats.org/officeDocument/2006/relationships/image" Target="../media/image156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2.png"/><Relationship Id="rId3" Type="http://schemas.openxmlformats.org/officeDocument/2006/relationships/image" Target="../media/image171.png"/><Relationship Id="rId7" Type="http://schemas.openxmlformats.org/officeDocument/2006/relationships/image" Target="../media/image1631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.png"/><Relationship Id="rId5" Type="http://schemas.openxmlformats.org/officeDocument/2006/relationships/image" Target="../media/image149.png"/><Relationship Id="rId4" Type="http://schemas.openxmlformats.org/officeDocument/2006/relationships/image" Target="../media/image148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5.png"/><Relationship Id="rId3" Type="http://schemas.openxmlformats.org/officeDocument/2006/relationships/image" Target="../media/image171.png"/><Relationship Id="rId7" Type="http://schemas.openxmlformats.org/officeDocument/2006/relationships/image" Target="../media/image174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.png"/><Relationship Id="rId5" Type="http://schemas.openxmlformats.org/officeDocument/2006/relationships/image" Target="../media/image149.png"/><Relationship Id="rId10" Type="http://schemas.openxmlformats.org/officeDocument/2006/relationships/image" Target="../media/image1690.png"/><Relationship Id="rId4" Type="http://schemas.openxmlformats.org/officeDocument/2006/relationships/image" Target="../media/image148.png"/><Relationship Id="rId9" Type="http://schemas.openxmlformats.org/officeDocument/2006/relationships/image" Target="../media/image17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2.png"/><Relationship Id="rId7" Type="http://schemas.openxmlformats.org/officeDocument/2006/relationships/image" Target="../media/image40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0.png"/><Relationship Id="rId5" Type="http://schemas.openxmlformats.org/officeDocument/2006/relationships/image" Target="../media/image380.png"/><Relationship Id="rId4" Type="http://schemas.openxmlformats.org/officeDocument/2006/relationships/image" Target="../media/image370.png"/><Relationship Id="rId9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9D8D1F-051C-48C7-91AB-482302FE3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</a:t>
            </a:fld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E6B80FB-A2B6-448B-9EA6-47A137F539D8}"/>
              </a:ext>
            </a:extLst>
          </p:cNvPr>
          <p:cNvGrpSpPr/>
          <p:nvPr/>
        </p:nvGrpSpPr>
        <p:grpSpPr>
          <a:xfrm>
            <a:off x="5725008" y="926279"/>
            <a:ext cx="3172691" cy="3923718"/>
            <a:chOff x="5697345" y="814191"/>
            <a:chExt cx="3172691" cy="3923718"/>
          </a:xfrm>
        </p:grpSpPr>
        <p:sp>
          <p:nvSpPr>
            <p:cNvPr id="10" name="TextBox 9"/>
            <p:cNvSpPr txBox="1"/>
            <p:nvPr/>
          </p:nvSpPr>
          <p:spPr>
            <a:xfrm>
              <a:off x="6023301" y="2308225"/>
              <a:ext cx="2520778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Dave Biersach</a:t>
              </a:r>
            </a:p>
            <a:p>
              <a:pPr algn="ctr"/>
              <a:r>
                <a:rPr lang="en-US" dirty="0"/>
                <a:t>Brookhaven National Laboratory</a:t>
              </a:r>
            </a:p>
            <a:p>
              <a:pPr algn="ctr"/>
              <a:r>
                <a:rPr lang="en-US" dirty="0">
                  <a:hlinkClick r:id="rId2"/>
                </a:rPr>
                <a:t>dbiersach@bnl.gov</a:t>
              </a:r>
              <a:endParaRPr lang="en-US" dirty="0"/>
            </a:p>
            <a:p>
              <a:pPr algn="ctr"/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8BD1FE5-8CB5-4983-AA2B-0B6C1209F452}"/>
                </a:ext>
              </a:extLst>
            </p:cNvPr>
            <p:cNvSpPr txBox="1"/>
            <p:nvPr/>
          </p:nvSpPr>
          <p:spPr>
            <a:xfrm>
              <a:off x="5697345" y="814191"/>
              <a:ext cx="317269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Foundations of</a:t>
              </a:r>
            </a:p>
            <a:p>
              <a:pPr algn="ctr"/>
              <a:r>
                <a:rPr lang="en-US" sz="2000" b="1" dirty="0"/>
                <a:t>Quantum Information Science </a:t>
              </a:r>
              <a:r>
                <a:rPr lang="en-US" sz="2000" dirty="0"/>
                <a:t>(QIS 101)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96F49F3-90CB-4580-B6E1-688074D23599}"/>
                </a:ext>
              </a:extLst>
            </p:cNvPr>
            <p:cNvSpPr txBox="1"/>
            <p:nvPr/>
          </p:nvSpPr>
          <p:spPr>
            <a:xfrm>
              <a:off x="5961841" y="4091578"/>
              <a:ext cx="264369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Session 23a</a:t>
              </a:r>
            </a:p>
            <a:p>
              <a:pPr algn="ctr"/>
              <a:r>
                <a:rPr lang="en-US" dirty="0"/>
                <a:t>Quantum Circuits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E8F0142-ECFC-49A0-A20F-FC96FABF43C8}"/>
              </a:ext>
            </a:extLst>
          </p:cNvPr>
          <p:cNvGrpSpPr/>
          <p:nvPr/>
        </p:nvGrpSpPr>
        <p:grpSpPr>
          <a:xfrm>
            <a:off x="337120" y="2496233"/>
            <a:ext cx="5331847" cy="3779990"/>
            <a:chOff x="337120" y="2496233"/>
            <a:chExt cx="5331847" cy="377999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8832D4A-5617-46DB-9DCD-50AC9971D6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7120" y="2496233"/>
              <a:ext cx="2461917" cy="377999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87B0963-E82A-433A-8DE4-C642C97336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60770" y="2496233"/>
              <a:ext cx="2808197" cy="1938563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87D095A-43D5-408E-A6E8-9DD7E66B1F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60770" y="4492514"/>
              <a:ext cx="2808197" cy="178370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06A550A9-13E2-41B1-AAF4-6A6BD9ED068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0590" y="4714038"/>
              <a:ext cx="1474976" cy="1474976"/>
            </a:xfrm>
            <a:prstGeom prst="rect">
              <a:avLst/>
            </a:prstGeom>
          </p:spPr>
        </p:pic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072BA07B-70DB-4F14-B45F-191539F1BD31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6251" y="837531"/>
            <a:ext cx="3873585" cy="132808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02A7DBD-F029-4698-9BC7-351B59232203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6028" y="5701304"/>
            <a:ext cx="2330650" cy="568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0889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130C920-3D53-4109-B59B-3691AC4C1D2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6321" y="1309841"/>
            <a:ext cx="2967893" cy="504651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Double Slit Experiment as a Matrix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10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71D757C-7C53-4939-B40B-998EE0AEFF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0708" y="2032719"/>
            <a:ext cx="4138332" cy="350166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2FCDF3F-2495-4451-81BD-5276B11A921D}"/>
                  </a:ext>
                </a:extLst>
              </p:cNvPr>
              <p:cNvSpPr txBox="1"/>
              <p:nvPr/>
            </p:nvSpPr>
            <p:spPr>
              <a:xfrm>
                <a:off x="458907" y="1604776"/>
                <a:ext cx="22283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[1,0,0,0,0,0,0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,0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]</m:t>
                          </m:r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2FCDF3F-2495-4451-81BD-5276B11A92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907" y="1604776"/>
                <a:ext cx="2228367" cy="276999"/>
              </a:xfrm>
              <a:prstGeom prst="rect">
                <a:avLst/>
              </a:prstGeom>
              <a:blipFill>
                <a:blip r:embed="rId4"/>
                <a:stretch>
                  <a:fillRect l="-3005" t="-4348" r="-273" b="-369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7A86D0A-B086-4982-974E-2B5F1CDA6B2C}"/>
                  </a:ext>
                </a:extLst>
              </p:cNvPr>
              <p:cNvSpPr txBox="1"/>
              <p:nvPr/>
            </p:nvSpPr>
            <p:spPr>
              <a:xfrm>
                <a:off x="5648634" y="5717364"/>
                <a:ext cx="2458173" cy="32444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,0,0,</m:t>
                          </m:r>
                          <m:box>
                            <m:box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boxPr>
                            <m:e>
                              <m:argPr>
                                <m:argSz m:val="-1"/>
                              </m:argPr>
                              <m:f>
                                <m:f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den>
                              </m:f>
                            </m:e>
                          </m:box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box>
                            <m:box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boxPr>
                            <m:e>
                              <m:argPr>
                                <m:argSz m:val="-1"/>
                              </m:argP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den>
                              </m:f>
                            </m:e>
                          </m:box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box>
                            <m:box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boxPr>
                            <m:e>
                              <m:argPr>
                                <m:argSz m:val="-1"/>
                              </m:argP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den>
                              </m:f>
                            </m:e>
                          </m:box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box>
                            <m:box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boxPr>
                            <m:e>
                              <m:argPr>
                                <m:argSz m:val="-1"/>
                              </m:argP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den>
                              </m:f>
                            </m:e>
                          </m:box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]</m:t>
                          </m:r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7A86D0A-B086-4982-974E-2B5F1CDA6B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8634" y="5717364"/>
                <a:ext cx="2458173" cy="324448"/>
              </a:xfrm>
              <a:prstGeom prst="rect">
                <a:avLst/>
              </a:prstGeom>
              <a:blipFill>
                <a:blip r:embed="rId5"/>
                <a:stretch>
                  <a:fillRect l="-2233" r="-496" b="-245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93B016D-8EBE-4884-AAAF-0E8D51554100}"/>
              </a:ext>
            </a:extLst>
          </p:cNvPr>
          <p:cNvCxnSpPr/>
          <p:nvPr/>
        </p:nvCxnSpPr>
        <p:spPr>
          <a:xfrm>
            <a:off x="1084004" y="1946787"/>
            <a:ext cx="0" cy="1796081"/>
          </a:xfrm>
          <a:prstGeom prst="straightConnector1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2E9CC944-C3FA-4CB5-9D53-6016485BDD0B}"/>
              </a:ext>
            </a:extLst>
          </p:cNvPr>
          <p:cNvSpPr/>
          <p:nvPr/>
        </p:nvSpPr>
        <p:spPr>
          <a:xfrm>
            <a:off x="7383412" y="5709919"/>
            <a:ext cx="160389" cy="38860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D878F07-396D-484F-90C2-727E005134E0}"/>
              </a:ext>
            </a:extLst>
          </p:cNvPr>
          <p:cNvSpPr/>
          <p:nvPr/>
        </p:nvSpPr>
        <p:spPr>
          <a:xfrm>
            <a:off x="3133334" y="3776138"/>
            <a:ext cx="376084" cy="4418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5E27312-D6AC-4360-B300-A2179E64E40A}"/>
              </a:ext>
            </a:extLst>
          </p:cNvPr>
          <p:cNvSpPr txBox="1"/>
          <p:nvPr/>
        </p:nvSpPr>
        <p:spPr>
          <a:xfrm>
            <a:off x="5355379" y="1308098"/>
            <a:ext cx="29678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Bullet Location </a:t>
            </a:r>
            <a:r>
              <a:rPr lang="en-US" b="1" dirty="0">
                <a:solidFill>
                  <a:srgbClr val="FF0000"/>
                </a:solidFill>
              </a:rPr>
              <a:t>Probabilities</a:t>
            </a:r>
            <a:r>
              <a:rPr lang="en-US" dirty="0"/>
              <a:t> After </a:t>
            </a:r>
            <a:r>
              <a:rPr lang="en-US" b="1" u="sng" dirty="0"/>
              <a:t>Two</a:t>
            </a:r>
            <a:r>
              <a:rPr lang="en-US" dirty="0"/>
              <a:t> Time Steps</a:t>
            </a:r>
          </a:p>
        </p:txBody>
      </p:sp>
    </p:spTree>
    <p:extLst>
      <p:ext uri="{BB962C8B-B14F-4D97-AF65-F5344CB8AC3E}">
        <p14:creationId xmlns:p14="http://schemas.microsoft.com/office/powerpoint/2010/main" val="764760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8" grpId="0"/>
      <p:bldP spid="15" grpId="0" animBg="1"/>
      <p:bldP spid="16" grpId="0" animBg="1"/>
      <p:bldP spid="1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1DB39A9-4486-403C-B4B0-24A6CF7B303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6339" y="2177538"/>
            <a:ext cx="3809525" cy="327142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Quantum Double Slit as a Matrix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11</a:t>
            </a:fld>
            <a:endParaRPr lang="en-US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CCAABD7-6412-43AE-AD9E-46F35BDA15CA}"/>
              </a:ext>
            </a:extLst>
          </p:cNvPr>
          <p:cNvCxnSpPr>
            <a:cxnSpLocks/>
          </p:cNvCxnSpPr>
          <p:nvPr/>
        </p:nvCxnSpPr>
        <p:spPr>
          <a:xfrm flipV="1">
            <a:off x="2204884" y="3370006"/>
            <a:ext cx="1319981" cy="4630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A98FF5C-337F-4701-8042-32B72BC157D1}"/>
              </a:ext>
            </a:extLst>
          </p:cNvPr>
          <p:cNvCxnSpPr>
            <a:cxnSpLocks/>
          </p:cNvCxnSpPr>
          <p:nvPr/>
        </p:nvCxnSpPr>
        <p:spPr>
          <a:xfrm>
            <a:off x="2204884" y="3833096"/>
            <a:ext cx="1319981" cy="5987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ECA7AB1-EE3F-4565-9CC0-4B991E89C60A}"/>
              </a:ext>
            </a:extLst>
          </p:cNvPr>
          <p:cNvCxnSpPr>
            <a:cxnSpLocks/>
          </p:cNvCxnSpPr>
          <p:nvPr/>
        </p:nvCxnSpPr>
        <p:spPr>
          <a:xfrm flipV="1">
            <a:off x="3945436" y="2812538"/>
            <a:ext cx="342524" cy="5161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BB9D070-7302-4F71-9A4D-63C318A00621}"/>
              </a:ext>
            </a:extLst>
          </p:cNvPr>
          <p:cNvCxnSpPr>
            <a:cxnSpLocks/>
          </p:cNvCxnSpPr>
          <p:nvPr/>
        </p:nvCxnSpPr>
        <p:spPr>
          <a:xfrm>
            <a:off x="3945436" y="3328731"/>
            <a:ext cx="342524" cy="4241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44584E6-AFAE-4896-8AC9-A04185E33103}"/>
              </a:ext>
            </a:extLst>
          </p:cNvPr>
          <p:cNvCxnSpPr>
            <a:cxnSpLocks/>
          </p:cNvCxnSpPr>
          <p:nvPr/>
        </p:nvCxnSpPr>
        <p:spPr>
          <a:xfrm>
            <a:off x="3945436" y="3328730"/>
            <a:ext cx="39478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5F721F8-738C-472C-9E4C-4EE8F753DC94}"/>
              </a:ext>
            </a:extLst>
          </p:cNvPr>
          <p:cNvCxnSpPr>
            <a:cxnSpLocks/>
          </p:cNvCxnSpPr>
          <p:nvPr/>
        </p:nvCxnSpPr>
        <p:spPr>
          <a:xfrm flipV="1">
            <a:off x="3929595" y="3924042"/>
            <a:ext cx="342524" cy="5161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BB63F37-7426-4A28-BE4B-9342614B4713}"/>
              </a:ext>
            </a:extLst>
          </p:cNvPr>
          <p:cNvCxnSpPr>
            <a:cxnSpLocks/>
          </p:cNvCxnSpPr>
          <p:nvPr/>
        </p:nvCxnSpPr>
        <p:spPr>
          <a:xfrm>
            <a:off x="3929595" y="4440235"/>
            <a:ext cx="342524" cy="4241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2F60795-A3D9-41B4-A9F3-7FBD9DF85DF1}"/>
              </a:ext>
            </a:extLst>
          </p:cNvPr>
          <p:cNvCxnSpPr>
            <a:cxnSpLocks/>
          </p:cNvCxnSpPr>
          <p:nvPr/>
        </p:nvCxnSpPr>
        <p:spPr>
          <a:xfrm>
            <a:off x="3929595" y="4440234"/>
            <a:ext cx="39478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B167E519-F596-4305-B106-5587550B003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28535" y="1248441"/>
            <a:ext cx="3058829" cy="516931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98807A6-4BF7-4F15-A3E4-9B373AAC55CA}"/>
                  </a:ext>
                </a:extLst>
              </p:cNvPr>
              <p:cNvSpPr txBox="1"/>
              <p:nvPr/>
            </p:nvSpPr>
            <p:spPr>
              <a:xfrm>
                <a:off x="3524865" y="5997851"/>
                <a:ext cx="174496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ℝ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98807A6-4BF7-4F15-A3E4-9B373AAC55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4865" y="5997851"/>
                <a:ext cx="1744965" cy="276999"/>
              </a:xfrm>
              <a:prstGeom prst="rect">
                <a:avLst/>
              </a:prstGeom>
              <a:blipFill>
                <a:blip r:embed="rId4"/>
                <a:stretch>
                  <a:fillRect l="-2797" t="-4444" r="-314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 27">
            <a:extLst>
              <a:ext uri="{FF2B5EF4-FFF2-40B4-BE49-F238E27FC236}">
                <a16:creationId xmlns:a16="http://schemas.microsoft.com/office/drawing/2014/main" id="{6BFC28C8-4BBB-4795-B50E-B439F97403EA}"/>
              </a:ext>
            </a:extLst>
          </p:cNvPr>
          <p:cNvSpPr/>
          <p:nvPr/>
        </p:nvSpPr>
        <p:spPr>
          <a:xfrm>
            <a:off x="6612193" y="2288970"/>
            <a:ext cx="585020" cy="5235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401AB2A-6863-47BD-970B-FDB9EE81F23A}"/>
                  </a:ext>
                </a:extLst>
              </p:cNvPr>
              <p:cNvSpPr txBox="1"/>
              <p:nvPr/>
            </p:nvSpPr>
            <p:spPr>
              <a:xfrm>
                <a:off x="7532111" y="1995375"/>
                <a:ext cx="900696" cy="440377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x>
                        <m:box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ad>
                                        <m:radPr>
                                          <m:degHide m:val="on"/>
                                          <m:ctrlPr>
                                            <a:rPr lang="en-US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radPr>
                                        <m:deg/>
                                        <m:e>
                                          <m:r>
                                            <a:rPr lang="en-US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rad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</m:e>
                      </m:box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box>
                        <m:box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</m:e>
                      </m:box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401AB2A-6863-47BD-970B-FDB9EE81F2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2111" y="1995375"/>
                <a:ext cx="900696" cy="4403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FB29F52C-5985-46CD-B3A8-DBF11115C7F1}"/>
              </a:ext>
            </a:extLst>
          </p:cNvPr>
          <p:cNvCxnSpPr>
            <a:cxnSpLocks/>
            <a:stCxn id="28" idx="3"/>
            <a:endCxn id="17" idx="1"/>
          </p:cNvCxnSpPr>
          <p:nvPr/>
        </p:nvCxnSpPr>
        <p:spPr>
          <a:xfrm flipV="1">
            <a:off x="7197213" y="2215564"/>
            <a:ext cx="334898" cy="335190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1F4B431A-59CC-4126-A404-49580507FF32}"/>
              </a:ext>
            </a:extLst>
          </p:cNvPr>
          <p:cNvSpPr/>
          <p:nvPr/>
        </p:nvSpPr>
        <p:spPr>
          <a:xfrm>
            <a:off x="5294069" y="2927918"/>
            <a:ext cx="449825" cy="49015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D8BD29-01B7-4FA4-8DDB-4239978C1D31}"/>
              </a:ext>
            </a:extLst>
          </p:cNvPr>
          <p:cNvSpPr txBox="1"/>
          <p:nvPr/>
        </p:nvSpPr>
        <p:spPr>
          <a:xfrm>
            <a:off x="4473283" y="1671403"/>
            <a:ext cx="13578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Transition </a:t>
            </a:r>
            <a:r>
              <a:rPr lang="en-US" b="1" dirty="0">
                <a:solidFill>
                  <a:srgbClr val="00B050"/>
                </a:solidFill>
              </a:rPr>
              <a:t>Amplitude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3152055-9130-44D5-AF41-4C99D3787A09}"/>
              </a:ext>
            </a:extLst>
          </p:cNvPr>
          <p:cNvCxnSpPr/>
          <p:nvPr/>
        </p:nvCxnSpPr>
        <p:spPr>
          <a:xfrm>
            <a:off x="5181116" y="2283277"/>
            <a:ext cx="288258" cy="59212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0BC6918-9899-463C-A9B3-7CE22EC1A475}"/>
              </a:ext>
            </a:extLst>
          </p:cNvPr>
          <p:cNvSpPr txBox="1"/>
          <p:nvPr/>
        </p:nvSpPr>
        <p:spPr>
          <a:xfrm>
            <a:off x="712033" y="5597741"/>
            <a:ext cx="228484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When we square the  </a:t>
            </a:r>
            <a:r>
              <a:rPr lang="en-US" sz="1600" b="1" dirty="0"/>
              <a:t>norm</a:t>
            </a:r>
            <a:r>
              <a:rPr lang="en-US" sz="1600" dirty="0"/>
              <a:t> of a transition </a:t>
            </a:r>
            <a:r>
              <a:rPr lang="en-US" sz="1600" b="1" dirty="0">
                <a:solidFill>
                  <a:srgbClr val="00B050"/>
                </a:solidFill>
              </a:rPr>
              <a:t>amplitude,</a:t>
            </a:r>
            <a:r>
              <a:rPr lang="en-US" sz="1600" dirty="0"/>
              <a:t> we get the transition </a:t>
            </a:r>
            <a:r>
              <a:rPr lang="en-US" sz="1600" b="1" dirty="0">
                <a:solidFill>
                  <a:srgbClr val="FF0000"/>
                </a:solidFill>
              </a:rPr>
              <a:t>probability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64B8F1F-323A-470F-9B1B-A51E4A67F865}"/>
                  </a:ext>
                </a:extLst>
              </p:cNvPr>
              <p:cNvSpPr txBox="1"/>
              <p:nvPr/>
            </p:nvSpPr>
            <p:spPr>
              <a:xfrm>
                <a:off x="5440566" y="5405329"/>
                <a:ext cx="160300" cy="4610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600" b="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1600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64B8F1F-323A-470F-9B1B-A51E4A67F8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0566" y="5405329"/>
                <a:ext cx="160300" cy="461024"/>
              </a:xfrm>
              <a:prstGeom prst="rect">
                <a:avLst/>
              </a:prstGeom>
              <a:blipFill>
                <a:blip r:embed="rId6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1BFA934-5827-4996-92E2-314BB04246AC}"/>
              </a:ext>
            </a:extLst>
          </p:cNvPr>
          <p:cNvCxnSpPr>
            <a:cxnSpLocks/>
          </p:cNvCxnSpPr>
          <p:nvPr/>
        </p:nvCxnSpPr>
        <p:spPr>
          <a:xfrm>
            <a:off x="5520716" y="5019675"/>
            <a:ext cx="0" cy="32385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3E2AFE54-7068-42C1-BA4E-7608A76FDB8D}"/>
              </a:ext>
            </a:extLst>
          </p:cNvPr>
          <p:cNvSpPr txBox="1"/>
          <p:nvPr/>
        </p:nvSpPr>
        <p:spPr>
          <a:xfrm>
            <a:off x="801974" y="1831615"/>
            <a:ext cx="1540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Photons</a:t>
            </a:r>
          </a:p>
        </p:txBody>
      </p:sp>
    </p:spTree>
    <p:extLst>
      <p:ext uri="{BB962C8B-B14F-4D97-AF65-F5344CB8AC3E}">
        <p14:creationId xmlns:p14="http://schemas.microsoft.com/office/powerpoint/2010/main" val="1793470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000"/>
                            </p:stCondLst>
                            <p:childTnLst>
                              <p:par>
                                <p:cTn id="5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000"/>
                            </p:stCondLst>
                            <p:childTnLst>
                              <p:par>
                                <p:cTn id="7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500"/>
                            </p:stCondLst>
                            <p:childTnLst>
                              <p:par>
                                <p:cTn id="7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"/>
                            </p:stCondLst>
                            <p:childTnLst>
                              <p:par>
                                <p:cTn id="8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000"/>
                            </p:stCondLst>
                            <p:childTnLst>
                              <p:par>
                                <p:cTn id="8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8" grpId="0" animBg="1"/>
      <p:bldP spid="17" grpId="0" animBg="1"/>
      <p:bldP spid="3" grpId="0" animBg="1"/>
      <p:bldP spid="6" grpId="0"/>
      <p:bldP spid="11" grpId="0"/>
      <p:bldP spid="1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Quantum Double Slit as a Matrix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12</a:t>
            </a:fld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E1616BC-A93E-4F43-8A79-8E503F3C160D}"/>
              </a:ext>
            </a:extLst>
          </p:cNvPr>
          <p:cNvSpPr txBox="1"/>
          <p:nvPr/>
        </p:nvSpPr>
        <p:spPr>
          <a:xfrm>
            <a:off x="842149" y="5398752"/>
            <a:ext cx="3139916" cy="958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Photon </a:t>
            </a:r>
          </a:p>
          <a:p>
            <a:pPr algn="ctr"/>
            <a:r>
              <a:rPr lang="en-US" dirty="0"/>
              <a:t>Transition </a:t>
            </a:r>
            <a:r>
              <a:rPr lang="en-US" b="1" dirty="0">
                <a:solidFill>
                  <a:srgbClr val="00B050"/>
                </a:solidFill>
              </a:rPr>
              <a:t>Amplitudes</a:t>
            </a:r>
            <a:r>
              <a:rPr lang="en-US" dirty="0"/>
              <a:t> For</a:t>
            </a:r>
          </a:p>
          <a:p>
            <a:pPr algn="ctr"/>
            <a:r>
              <a:rPr lang="en-US" b="1" dirty="0"/>
              <a:t>One</a:t>
            </a:r>
            <a:r>
              <a:rPr lang="en-US" dirty="0"/>
              <a:t> Time Step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C77F29F-4332-4FD7-A832-FD87ADD163EF}"/>
              </a:ext>
            </a:extLst>
          </p:cNvPr>
          <p:cNvSpPr txBox="1"/>
          <p:nvPr/>
        </p:nvSpPr>
        <p:spPr>
          <a:xfrm>
            <a:off x="5368414" y="5433021"/>
            <a:ext cx="27146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Photon</a:t>
            </a:r>
          </a:p>
          <a:p>
            <a:pPr algn="ctr"/>
            <a:r>
              <a:rPr lang="en-US" dirty="0"/>
              <a:t>Transition </a:t>
            </a:r>
            <a:r>
              <a:rPr lang="en-US" b="1" dirty="0">
                <a:solidFill>
                  <a:srgbClr val="FF0000"/>
                </a:solidFill>
              </a:rPr>
              <a:t>Probabilities</a:t>
            </a:r>
            <a:r>
              <a:rPr lang="en-US" dirty="0"/>
              <a:t> For</a:t>
            </a:r>
          </a:p>
          <a:p>
            <a:pPr algn="ctr"/>
            <a:r>
              <a:rPr lang="en-US" b="1" dirty="0"/>
              <a:t>One</a:t>
            </a:r>
            <a:r>
              <a:rPr lang="en-US" dirty="0"/>
              <a:t> Time Step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4A4BCC-04C8-4D88-8672-DDC78930A89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6500" y="2183427"/>
            <a:ext cx="3235767" cy="2882644"/>
          </a:xfrm>
          <a:prstGeom prst="rect">
            <a:avLst/>
          </a:prstGeom>
          <a:ln>
            <a:noFill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D832A6A-221A-4999-B6E3-988929F55F8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0" y="2183427"/>
            <a:ext cx="3377960" cy="305738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506DFB6-A2A9-4190-AAA9-CBF16137EC49}"/>
              </a:ext>
            </a:extLst>
          </p:cNvPr>
          <p:cNvSpPr/>
          <p:nvPr/>
        </p:nvSpPr>
        <p:spPr>
          <a:xfrm>
            <a:off x="4612481" y="3609975"/>
            <a:ext cx="631031" cy="23098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8168386-FC71-4F2A-BF05-C0BDCA7427C2}"/>
              </a:ext>
            </a:extLst>
          </p:cNvPr>
          <p:cNvSpPr/>
          <p:nvPr/>
        </p:nvSpPr>
        <p:spPr>
          <a:xfrm>
            <a:off x="6403181" y="5763924"/>
            <a:ext cx="1243857" cy="29766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616AC48-9EE9-467E-9C8D-D68AE5FAE8EE}"/>
              </a:ext>
            </a:extLst>
          </p:cNvPr>
          <p:cNvSpPr txBox="1"/>
          <p:nvPr/>
        </p:nvSpPr>
        <p:spPr>
          <a:xfrm>
            <a:off x="1421479" y="1370755"/>
            <a:ext cx="63010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When we </a:t>
            </a:r>
            <a:r>
              <a:rPr lang="en-US" b="1" dirty="0">
                <a:solidFill>
                  <a:srgbClr val="7030A0"/>
                </a:solidFill>
              </a:rPr>
              <a:t>measure</a:t>
            </a:r>
            <a:r>
              <a:rPr lang="en-US" dirty="0">
                <a:solidFill>
                  <a:srgbClr val="7030A0"/>
                </a:solidFill>
              </a:rPr>
              <a:t> a photon, its wave function collapses, and the norm </a:t>
            </a:r>
            <a:r>
              <a:rPr lang="en-US" i="1" dirty="0">
                <a:solidFill>
                  <a:srgbClr val="7030A0"/>
                </a:solidFill>
              </a:rPr>
              <a:t>squared</a:t>
            </a:r>
            <a:r>
              <a:rPr lang="en-US" dirty="0">
                <a:solidFill>
                  <a:srgbClr val="7030A0"/>
                </a:solidFill>
              </a:rPr>
              <a:t> of each </a:t>
            </a:r>
            <a:r>
              <a:rPr lang="en-US" b="1" dirty="0">
                <a:solidFill>
                  <a:srgbClr val="00B050"/>
                </a:solidFill>
              </a:rPr>
              <a:t>amplitude</a:t>
            </a:r>
            <a:r>
              <a:rPr lang="en-US" dirty="0">
                <a:solidFill>
                  <a:srgbClr val="7030A0"/>
                </a:solidFill>
              </a:rPr>
              <a:t> becomes a </a:t>
            </a:r>
            <a:r>
              <a:rPr lang="en-US" b="1" dirty="0">
                <a:solidFill>
                  <a:srgbClr val="FF0000"/>
                </a:solidFill>
              </a:rPr>
              <a:t>probability</a:t>
            </a:r>
          </a:p>
        </p:txBody>
      </p:sp>
    </p:spTree>
    <p:extLst>
      <p:ext uri="{BB962C8B-B14F-4D97-AF65-F5344CB8AC3E}">
        <p14:creationId xmlns:p14="http://schemas.microsoft.com/office/powerpoint/2010/main" val="1882973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2" grpId="0"/>
      <p:bldP spid="10" grpId="0" animBg="1"/>
      <p:bldP spid="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Quantum Double Slit as a Matrix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13</a:t>
            </a:fld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E1616BC-A93E-4F43-8A79-8E503F3C160D}"/>
              </a:ext>
            </a:extLst>
          </p:cNvPr>
          <p:cNvSpPr txBox="1"/>
          <p:nvPr/>
        </p:nvSpPr>
        <p:spPr>
          <a:xfrm>
            <a:off x="997007" y="5433021"/>
            <a:ext cx="27785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Photon</a:t>
            </a:r>
          </a:p>
          <a:p>
            <a:pPr algn="ctr"/>
            <a:r>
              <a:rPr lang="en-US" dirty="0"/>
              <a:t>Transition </a:t>
            </a:r>
            <a:r>
              <a:rPr lang="en-US" b="1" dirty="0">
                <a:solidFill>
                  <a:srgbClr val="FF0000"/>
                </a:solidFill>
              </a:rPr>
              <a:t>Probabilities</a:t>
            </a:r>
            <a:r>
              <a:rPr lang="en-US" dirty="0"/>
              <a:t> For</a:t>
            </a:r>
          </a:p>
          <a:p>
            <a:pPr algn="ctr"/>
            <a:r>
              <a:rPr lang="en-US" b="1" dirty="0"/>
              <a:t>One</a:t>
            </a:r>
            <a:r>
              <a:rPr lang="en-US" dirty="0"/>
              <a:t> Time Step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C77F29F-4332-4FD7-A832-FD87ADD163EF}"/>
              </a:ext>
            </a:extLst>
          </p:cNvPr>
          <p:cNvSpPr txBox="1"/>
          <p:nvPr/>
        </p:nvSpPr>
        <p:spPr>
          <a:xfrm>
            <a:off x="5368414" y="5433021"/>
            <a:ext cx="27146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Bullet</a:t>
            </a:r>
          </a:p>
          <a:p>
            <a:pPr algn="ctr"/>
            <a:r>
              <a:rPr lang="en-US" dirty="0"/>
              <a:t>Transition </a:t>
            </a:r>
            <a:r>
              <a:rPr lang="en-US" b="1" dirty="0">
                <a:solidFill>
                  <a:srgbClr val="FF0000"/>
                </a:solidFill>
              </a:rPr>
              <a:t>Probabilities</a:t>
            </a:r>
            <a:r>
              <a:rPr lang="en-US" dirty="0"/>
              <a:t> For</a:t>
            </a:r>
          </a:p>
          <a:p>
            <a:pPr algn="ctr"/>
            <a:r>
              <a:rPr lang="en-US" b="1" dirty="0"/>
              <a:t>One</a:t>
            </a:r>
            <a:r>
              <a:rPr lang="en-US" dirty="0"/>
              <a:t> Time Step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E5EFF34-9FCA-462B-92F0-14B2E3C8066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88773" y="2183427"/>
            <a:ext cx="2738354" cy="303750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BC11899-06DD-45F4-8AF3-5375BF92462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2063" y="2057751"/>
            <a:ext cx="3377960" cy="30573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6F58220-D00E-4490-AA1A-5595A3F5EE48}"/>
              </a:ext>
            </a:extLst>
          </p:cNvPr>
          <p:cNvSpPr txBox="1"/>
          <p:nvPr/>
        </p:nvSpPr>
        <p:spPr>
          <a:xfrm>
            <a:off x="2563083" y="1398597"/>
            <a:ext cx="40178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Once we measure the photon,</a:t>
            </a:r>
          </a:p>
          <a:p>
            <a:pPr algn="ctr"/>
            <a:r>
              <a:rPr lang="en-US" dirty="0">
                <a:solidFill>
                  <a:srgbClr val="7030A0"/>
                </a:solidFill>
              </a:rPr>
              <a:t>it acts like a bullet (a particle)…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9ACFB46-EB36-4E13-88D5-03C4D97F26FF}"/>
                  </a:ext>
                </a:extLst>
              </p:cNvPr>
              <p:cNvSpPr txBox="1"/>
              <p:nvPr/>
            </p:nvSpPr>
            <p:spPr>
              <a:xfrm>
                <a:off x="4422921" y="3487532"/>
                <a:ext cx="29815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9ACFB46-EB36-4E13-88D5-03C4D97F26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2921" y="3487532"/>
                <a:ext cx="298159" cy="369332"/>
              </a:xfrm>
              <a:prstGeom prst="rect">
                <a:avLst/>
              </a:prstGeom>
              <a:blipFill>
                <a:blip r:embed="rId4"/>
                <a:stretch>
                  <a:fillRect l="-10417" r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13932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Quantum Double Slit as a Matrix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14</a:t>
            </a:fld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E1616BC-A93E-4F43-8A79-8E503F3C160D}"/>
              </a:ext>
            </a:extLst>
          </p:cNvPr>
          <p:cNvSpPr txBox="1"/>
          <p:nvPr/>
        </p:nvSpPr>
        <p:spPr>
          <a:xfrm>
            <a:off x="997007" y="5433021"/>
            <a:ext cx="27785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Photon</a:t>
            </a:r>
          </a:p>
          <a:p>
            <a:pPr algn="ctr"/>
            <a:r>
              <a:rPr lang="en-US" dirty="0"/>
              <a:t>Transition </a:t>
            </a:r>
            <a:r>
              <a:rPr lang="en-US" b="1" dirty="0">
                <a:solidFill>
                  <a:srgbClr val="00B050"/>
                </a:solidFill>
              </a:rPr>
              <a:t>Amplitudes</a:t>
            </a:r>
            <a:r>
              <a:rPr lang="en-US" dirty="0"/>
              <a:t> For</a:t>
            </a:r>
          </a:p>
          <a:p>
            <a:pPr algn="ctr"/>
            <a:r>
              <a:rPr lang="en-US" b="1" dirty="0"/>
              <a:t>One</a:t>
            </a:r>
            <a:r>
              <a:rPr lang="en-US" dirty="0"/>
              <a:t> Time Step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C77F29F-4332-4FD7-A832-FD87ADD163EF}"/>
              </a:ext>
            </a:extLst>
          </p:cNvPr>
          <p:cNvSpPr txBox="1"/>
          <p:nvPr/>
        </p:nvSpPr>
        <p:spPr>
          <a:xfrm>
            <a:off x="5368414" y="5433021"/>
            <a:ext cx="27146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Photon</a:t>
            </a:r>
          </a:p>
          <a:p>
            <a:pPr algn="ctr"/>
            <a:r>
              <a:rPr lang="en-US" dirty="0"/>
              <a:t>Transition </a:t>
            </a:r>
            <a:r>
              <a:rPr lang="en-US" b="1" dirty="0">
                <a:solidFill>
                  <a:srgbClr val="00B050"/>
                </a:solidFill>
              </a:rPr>
              <a:t>Amplitudes</a:t>
            </a:r>
            <a:r>
              <a:rPr lang="en-US" dirty="0"/>
              <a:t> For</a:t>
            </a:r>
          </a:p>
          <a:p>
            <a:pPr algn="ctr"/>
            <a:r>
              <a:rPr lang="en-US" b="1" u="sng" dirty="0"/>
              <a:t>Two</a:t>
            </a:r>
            <a:r>
              <a:rPr lang="en-US" dirty="0"/>
              <a:t> Time Steps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4A4BCC-04C8-4D88-8672-DDC78930A89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6500" y="2183427"/>
            <a:ext cx="3235767" cy="2882644"/>
          </a:xfrm>
          <a:prstGeom prst="rect">
            <a:avLst/>
          </a:prstGeom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8B1E33F-EF9B-43EC-9950-138CCECE3FA6}"/>
              </a:ext>
            </a:extLst>
          </p:cNvPr>
          <p:cNvSpPr txBox="1"/>
          <p:nvPr/>
        </p:nvSpPr>
        <p:spPr>
          <a:xfrm>
            <a:off x="1914232" y="1398597"/>
            <a:ext cx="53155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If we </a:t>
            </a:r>
            <a:r>
              <a:rPr lang="en-US" b="1" dirty="0">
                <a:solidFill>
                  <a:srgbClr val="7030A0"/>
                </a:solidFill>
              </a:rPr>
              <a:t>do not</a:t>
            </a:r>
            <a:r>
              <a:rPr lang="en-US" dirty="0">
                <a:solidFill>
                  <a:srgbClr val="7030A0"/>
                </a:solidFill>
              </a:rPr>
              <a:t> measure the photon, we continue to use its transition </a:t>
            </a:r>
            <a:r>
              <a:rPr lang="en-US" b="1" dirty="0">
                <a:solidFill>
                  <a:srgbClr val="00B050"/>
                </a:solidFill>
              </a:rPr>
              <a:t>amplitudes</a:t>
            </a:r>
            <a:r>
              <a:rPr lang="en-US" dirty="0">
                <a:solidFill>
                  <a:srgbClr val="7030A0"/>
                </a:solidFill>
              </a:rPr>
              <a:t> to calculate the </a:t>
            </a:r>
            <a:r>
              <a:rPr lang="en-US" i="1" dirty="0">
                <a:solidFill>
                  <a:srgbClr val="7030A0"/>
                </a:solidFill>
              </a:rPr>
              <a:t>next</a:t>
            </a:r>
            <a:r>
              <a:rPr lang="en-US" dirty="0">
                <a:solidFill>
                  <a:srgbClr val="7030A0"/>
                </a:solidFill>
              </a:rPr>
              <a:t> step…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5F74695-32B8-667A-F579-C0CC95C8BAC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06696" y="2183427"/>
            <a:ext cx="3479235" cy="288264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866997F-AAD6-9E05-13B4-0E739282F52F}"/>
                  </a:ext>
                </a:extLst>
              </p:cNvPr>
              <p:cNvSpPr txBox="1"/>
              <p:nvPr/>
            </p:nvSpPr>
            <p:spPr>
              <a:xfrm>
                <a:off x="4736891" y="3848725"/>
                <a:ext cx="458651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1600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1600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sz="1600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866997F-AAD6-9E05-13B4-0E739282F5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6891" y="3848725"/>
                <a:ext cx="458651" cy="24622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96750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Quantum Double Slit as a Matrix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15</a:t>
            </a:fld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E1616BC-A93E-4F43-8A79-8E503F3C160D}"/>
              </a:ext>
            </a:extLst>
          </p:cNvPr>
          <p:cNvSpPr txBox="1"/>
          <p:nvPr/>
        </p:nvSpPr>
        <p:spPr>
          <a:xfrm>
            <a:off x="997007" y="5433021"/>
            <a:ext cx="27785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Photon</a:t>
            </a:r>
          </a:p>
          <a:p>
            <a:pPr algn="ctr"/>
            <a:r>
              <a:rPr lang="en-US" dirty="0"/>
              <a:t>Transition </a:t>
            </a:r>
            <a:r>
              <a:rPr lang="en-US" b="1" dirty="0">
                <a:solidFill>
                  <a:srgbClr val="FF0000"/>
                </a:solidFill>
              </a:rPr>
              <a:t>Probabilities</a:t>
            </a:r>
            <a:r>
              <a:rPr lang="en-US" dirty="0"/>
              <a:t> For</a:t>
            </a:r>
          </a:p>
          <a:p>
            <a:pPr algn="ctr"/>
            <a:r>
              <a:rPr lang="en-US" b="1" dirty="0"/>
              <a:t>One</a:t>
            </a:r>
            <a:r>
              <a:rPr lang="en-US" dirty="0"/>
              <a:t> Time Step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C77F29F-4332-4FD7-A832-FD87ADD163EF}"/>
              </a:ext>
            </a:extLst>
          </p:cNvPr>
          <p:cNvSpPr txBox="1"/>
          <p:nvPr/>
        </p:nvSpPr>
        <p:spPr>
          <a:xfrm>
            <a:off x="5368414" y="5433021"/>
            <a:ext cx="27146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Photon</a:t>
            </a:r>
          </a:p>
          <a:p>
            <a:pPr algn="ctr"/>
            <a:r>
              <a:rPr lang="en-US" dirty="0"/>
              <a:t>Transition </a:t>
            </a:r>
            <a:r>
              <a:rPr lang="en-US" b="1" dirty="0">
                <a:solidFill>
                  <a:srgbClr val="FF0000"/>
                </a:solidFill>
              </a:rPr>
              <a:t>Probabilities</a:t>
            </a:r>
            <a:r>
              <a:rPr lang="en-US" dirty="0"/>
              <a:t> For</a:t>
            </a:r>
          </a:p>
          <a:p>
            <a:pPr algn="ctr"/>
            <a:r>
              <a:rPr lang="en-US" b="1" u="sng" dirty="0"/>
              <a:t>Two</a:t>
            </a:r>
            <a:r>
              <a:rPr lang="en-US" dirty="0"/>
              <a:t> Time Steps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BC11899-06DD-45F4-8AF3-5375BF92462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2063" y="2057751"/>
            <a:ext cx="3377960" cy="30573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B8E01ED-E48E-47CD-966E-C28CD4E0EEC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17081" y="2057751"/>
            <a:ext cx="3477978" cy="311155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92B4165-1D93-4D97-9EAC-8FD76907BFC4}"/>
              </a:ext>
            </a:extLst>
          </p:cNvPr>
          <p:cNvSpPr txBox="1"/>
          <p:nvPr/>
        </p:nvSpPr>
        <p:spPr>
          <a:xfrm>
            <a:off x="1153715" y="1411420"/>
            <a:ext cx="26218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If we measure the photon </a:t>
            </a:r>
            <a:r>
              <a:rPr lang="en-US" i="1" dirty="0">
                <a:solidFill>
                  <a:srgbClr val="7030A0"/>
                </a:solidFill>
              </a:rPr>
              <a:t>after</a:t>
            </a:r>
            <a:r>
              <a:rPr lang="en-US" dirty="0">
                <a:solidFill>
                  <a:srgbClr val="7030A0"/>
                </a:solidFill>
              </a:rPr>
              <a:t> the first step: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615DB8F-5E8E-4927-9305-6733438224F8}"/>
              </a:ext>
            </a:extLst>
          </p:cNvPr>
          <p:cNvSpPr txBox="1"/>
          <p:nvPr/>
        </p:nvSpPr>
        <p:spPr>
          <a:xfrm>
            <a:off x="5275612" y="1411420"/>
            <a:ext cx="27146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If we measure the photon </a:t>
            </a:r>
            <a:r>
              <a:rPr lang="en-US" b="1" dirty="0">
                <a:solidFill>
                  <a:srgbClr val="7030A0"/>
                </a:solidFill>
              </a:rPr>
              <a:t>only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i="1" dirty="0">
                <a:solidFill>
                  <a:srgbClr val="7030A0"/>
                </a:solidFill>
              </a:rPr>
              <a:t>after</a:t>
            </a:r>
            <a:r>
              <a:rPr lang="en-US" dirty="0">
                <a:solidFill>
                  <a:srgbClr val="7030A0"/>
                </a:solidFill>
              </a:rPr>
              <a:t> the </a:t>
            </a:r>
            <a:r>
              <a:rPr lang="en-US" u="sng" dirty="0">
                <a:solidFill>
                  <a:srgbClr val="7030A0"/>
                </a:solidFill>
              </a:rPr>
              <a:t>second</a:t>
            </a:r>
            <a:r>
              <a:rPr lang="en-US" dirty="0">
                <a:solidFill>
                  <a:srgbClr val="7030A0"/>
                </a:solidFill>
              </a:rPr>
              <a:t> step:</a:t>
            </a:r>
          </a:p>
        </p:txBody>
      </p:sp>
    </p:spTree>
    <p:extLst>
      <p:ext uri="{BB962C8B-B14F-4D97-AF65-F5344CB8AC3E}">
        <p14:creationId xmlns:p14="http://schemas.microsoft.com/office/powerpoint/2010/main" val="3277892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Quantum Double Slit as a Matrix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16</a:t>
            </a:fld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E1616BC-A93E-4F43-8A79-8E503F3C160D}"/>
              </a:ext>
            </a:extLst>
          </p:cNvPr>
          <p:cNvSpPr txBox="1"/>
          <p:nvPr/>
        </p:nvSpPr>
        <p:spPr>
          <a:xfrm>
            <a:off x="997007" y="5433021"/>
            <a:ext cx="27785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Bullet</a:t>
            </a:r>
          </a:p>
          <a:p>
            <a:pPr algn="ctr"/>
            <a:r>
              <a:rPr lang="en-US" dirty="0"/>
              <a:t>Transition </a:t>
            </a:r>
            <a:r>
              <a:rPr lang="en-US" b="1" dirty="0">
                <a:solidFill>
                  <a:srgbClr val="FF0000"/>
                </a:solidFill>
              </a:rPr>
              <a:t>Probabilities</a:t>
            </a:r>
            <a:r>
              <a:rPr lang="en-US" dirty="0"/>
              <a:t> For</a:t>
            </a:r>
          </a:p>
          <a:p>
            <a:pPr algn="ctr"/>
            <a:r>
              <a:rPr lang="en-US" b="1" u="sng" dirty="0"/>
              <a:t>Two</a:t>
            </a:r>
            <a:r>
              <a:rPr lang="en-US" dirty="0"/>
              <a:t> Time Steps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C77F29F-4332-4FD7-A832-FD87ADD163EF}"/>
              </a:ext>
            </a:extLst>
          </p:cNvPr>
          <p:cNvSpPr txBox="1"/>
          <p:nvPr/>
        </p:nvSpPr>
        <p:spPr>
          <a:xfrm>
            <a:off x="5368414" y="5433021"/>
            <a:ext cx="27146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Photon</a:t>
            </a:r>
          </a:p>
          <a:p>
            <a:pPr algn="ctr"/>
            <a:r>
              <a:rPr lang="en-US" dirty="0"/>
              <a:t>Transition </a:t>
            </a:r>
            <a:r>
              <a:rPr lang="en-US" b="1" dirty="0">
                <a:solidFill>
                  <a:srgbClr val="FF0000"/>
                </a:solidFill>
              </a:rPr>
              <a:t>Probabilities</a:t>
            </a:r>
            <a:r>
              <a:rPr lang="en-US" dirty="0"/>
              <a:t> For</a:t>
            </a:r>
          </a:p>
          <a:p>
            <a:pPr algn="ctr"/>
            <a:r>
              <a:rPr lang="en-US" b="1" u="sng" dirty="0"/>
              <a:t>Two</a:t>
            </a:r>
            <a:r>
              <a:rPr lang="en-US" dirty="0"/>
              <a:t> Time Steps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8E01ED-E48E-47CD-966E-C28CD4E0EEC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17081" y="2057751"/>
            <a:ext cx="3477978" cy="311155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BDCE834-573D-4AD8-B048-9B4C707C0FA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9309" r="1660"/>
          <a:stretch/>
        </p:blipFill>
        <p:spPr>
          <a:xfrm>
            <a:off x="766915" y="2085792"/>
            <a:ext cx="2853812" cy="305547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7ACBCBE-2696-47E7-822C-79DE3F02D014}"/>
              </a:ext>
            </a:extLst>
          </p:cNvPr>
          <p:cNvSpPr/>
          <p:nvPr/>
        </p:nvSpPr>
        <p:spPr>
          <a:xfrm>
            <a:off x="1275735" y="3989439"/>
            <a:ext cx="346587" cy="37608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D925B01-3835-4962-963D-0E3F08EF3505}"/>
              </a:ext>
            </a:extLst>
          </p:cNvPr>
          <p:cNvSpPr/>
          <p:nvPr/>
        </p:nvSpPr>
        <p:spPr>
          <a:xfrm>
            <a:off x="5535561" y="3986981"/>
            <a:ext cx="346587" cy="37608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1E7088-7537-41C0-AF4C-722158E5C90D}"/>
              </a:ext>
            </a:extLst>
          </p:cNvPr>
          <p:cNvSpPr txBox="1"/>
          <p:nvPr/>
        </p:nvSpPr>
        <p:spPr>
          <a:xfrm>
            <a:off x="1881968" y="1411420"/>
            <a:ext cx="53800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If we wait to measure the photon only after two steps, we see it is acting like a </a:t>
            </a:r>
            <a:r>
              <a:rPr lang="en-US" i="1" dirty="0">
                <a:solidFill>
                  <a:srgbClr val="7030A0"/>
                </a:solidFill>
              </a:rPr>
              <a:t>wave</a:t>
            </a:r>
            <a:r>
              <a:rPr lang="en-US" dirty="0">
                <a:solidFill>
                  <a:srgbClr val="7030A0"/>
                </a:solidFill>
              </a:rPr>
              <a:t> (</a:t>
            </a:r>
            <a:r>
              <a:rPr lang="en-US" b="1" dirty="0">
                <a:solidFill>
                  <a:srgbClr val="7030A0"/>
                </a:solidFill>
              </a:rPr>
              <a:t>not</a:t>
            </a:r>
            <a:r>
              <a:rPr lang="en-US" dirty="0">
                <a:solidFill>
                  <a:srgbClr val="7030A0"/>
                </a:solidFill>
              </a:rPr>
              <a:t> like a particle)…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D4F6D2D-21C7-4C0D-B1FC-D39E069755D0}"/>
                  </a:ext>
                </a:extLst>
              </p:cNvPr>
              <p:cNvSpPr txBox="1"/>
              <p:nvPr/>
            </p:nvSpPr>
            <p:spPr>
              <a:xfrm>
                <a:off x="4025682" y="3428864"/>
                <a:ext cx="29815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</m:oMath>
                  </m:oMathPara>
                </a14:m>
                <a:endParaRPr lang="en-US" sz="2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D4F6D2D-21C7-4C0D-B1FC-D39E069755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5682" y="3428864"/>
                <a:ext cx="298159" cy="369332"/>
              </a:xfrm>
              <a:prstGeom prst="rect">
                <a:avLst/>
              </a:prstGeom>
              <a:blipFill>
                <a:blip r:embed="rId4"/>
                <a:stretch>
                  <a:fillRect l="-18367" r="-20408" b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6726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0" grpId="0" animBg="1"/>
      <p:bldP spid="1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Quantum Double Slit as a Matrix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17</a:t>
            </a:fld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C77F29F-4332-4FD7-A832-FD87ADD163EF}"/>
              </a:ext>
            </a:extLst>
          </p:cNvPr>
          <p:cNvSpPr txBox="1"/>
          <p:nvPr/>
        </p:nvSpPr>
        <p:spPr>
          <a:xfrm>
            <a:off x="5368414" y="5433021"/>
            <a:ext cx="27146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Photon</a:t>
            </a:r>
          </a:p>
          <a:p>
            <a:pPr algn="ctr"/>
            <a:r>
              <a:rPr lang="en-US" dirty="0"/>
              <a:t>Transition </a:t>
            </a:r>
            <a:r>
              <a:rPr lang="en-US" b="1" dirty="0">
                <a:solidFill>
                  <a:srgbClr val="FF0000"/>
                </a:solidFill>
              </a:rPr>
              <a:t>Probabilities</a:t>
            </a:r>
            <a:r>
              <a:rPr lang="en-US" dirty="0"/>
              <a:t> For</a:t>
            </a:r>
          </a:p>
          <a:p>
            <a:pPr algn="ctr"/>
            <a:r>
              <a:rPr lang="en-US" b="1" u="sng" dirty="0"/>
              <a:t>Two</a:t>
            </a:r>
            <a:r>
              <a:rPr lang="en-US" dirty="0"/>
              <a:t> Time Steps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8E01ED-E48E-47CD-966E-C28CD4E0EEC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9685"/>
          <a:stretch/>
        </p:blipFill>
        <p:spPr>
          <a:xfrm>
            <a:off x="5449529" y="2057751"/>
            <a:ext cx="2445530" cy="311155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D925B01-3835-4962-963D-0E3F08EF3505}"/>
              </a:ext>
            </a:extLst>
          </p:cNvPr>
          <p:cNvSpPr/>
          <p:nvPr/>
        </p:nvSpPr>
        <p:spPr>
          <a:xfrm>
            <a:off x="5535561" y="3986981"/>
            <a:ext cx="346587" cy="37608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3261CBF-92D8-4FDD-8AF6-4504EA0E57C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6339" y="2177538"/>
            <a:ext cx="3809525" cy="3271429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C2D670F-AE47-4949-9013-F8B3BF88ED5F}"/>
              </a:ext>
            </a:extLst>
          </p:cNvPr>
          <p:cNvCxnSpPr>
            <a:cxnSpLocks/>
          </p:cNvCxnSpPr>
          <p:nvPr/>
        </p:nvCxnSpPr>
        <p:spPr>
          <a:xfrm flipV="1">
            <a:off x="2204884" y="3370006"/>
            <a:ext cx="1319981" cy="4630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ADCD53F-4E4D-4EE7-9DFF-54B24BF75244}"/>
              </a:ext>
            </a:extLst>
          </p:cNvPr>
          <p:cNvCxnSpPr>
            <a:cxnSpLocks/>
          </p:cNvCxnSpPr>
          <p:nvPr/>
        </p:nvCxnSpPr>
        <p:spPr>
          <a:xfrm>
            <a:off x="2204884" y="3833096"/>
            <a:ext cx="1319981" cy="5987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D15740C-AAA8-4711-89A8-49613BDC6A50}"/>
              </a:ext>
            </a:extLst>
          </p:cNvPr>
          <p:cNvCxnSpPr>
            <a:cxnSpLocks/>
          </p:cNvCxnSpPr>
          <p:nvPr/>
        </p:nvCxnSpPr>
        <p:spPr>
          <a:xfrm flipV="1">
            <a:off x="3945436" y="2812538"/>
            <a:ext cx="342524" cy="5161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05C2C9A-A6A5-4E27-BE93-DFEB91B842D5}"/>
              </a:ext>
            </a:extLst>
          </p:cNvPr>
          <p:cNvCxnSpPr>
            <a:cxnSpLocks/>
          </p:cNvCxnSpPr>
          <p:nvPr/>
        </p:nvCxnSpPr>
        <p:spPr>
          <a:xfrm>
            <a:off x="3945436" y="3328731"/>
            <a:ext cx="342524" cy="4241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96735F9-9629-4E09-BC44-2911DF9057F3}"/>
              </a:ext>
            </a:extLst>
          </p:cNvPr>
          <p:cNvCxnSpPr>
            <a:cxnSpLocks/>
          </p:cNvCxnSpPr>
          <p:nvPr/>
        </p:nvCxnSpPr>
        <p:spPr>
          <a:xfrm>
            <a:off x="3945436" y="3328730"/>
            <a:ext cx="39478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01C1939-5DBF-4CAD-9814-00101C726C7A}"/>
              </a:ext>
            </a:extLst>
          </p:cNvPr>
          <p:cNvCxnSpPr>
            <a:cxnSpLocks/>
          </p:cNvCxnSpPr>
          <p:nvPr/>
        </p:nvCxnSpPr>
        <p:spPr>
          <a:xfrm flipV="1">
            <a:off x="3929595" y="3924042"/>
            <a:ext cx="342524" cy="5161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81B4036-D7EE-4598-AFA9-03A9CF641EF7}"/>
              </a:ext>
            </a:extLst>
          </p:cNvPr>
          <p:cNvCxnSpPr>
            <a:cxnSpLocks/>
          </p:cNvCxnSpPr>
          <p:nvPr/>
        </p:nvCxnSpPr>
        <p:spPr>
          <a:xfrm>
            <a:off x="3929595" y="4440235"/>
            <a:ext cx="342524" cy="4241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FAC513C-D2FF-46AC-AEB2-B0414A28AC1B}"/>
              </a:ext>
            </a:extLst>
          </p:cNvPr>
          <p:cNvCxnSpPr>
            <a:cxnSpLocks/>
          </p:cNvCxnSpPr>
          <p:nvPr/>
        </p:nvCxnSpPr>
        <p:spPr>
          <a:xfrm>
            <a:off x="3929595" y="4440234"/>
            <a:ext cx="39478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C09503C5-E570-4984-A0AE-9DA6D62E8CAD}"/>
              </a:ext>
            </a:extLst>
          </p:cNvPr>
          <p:cNvSpPr/>
          <p:nvPr/>
        </p:nvSpPr>
        <p:spPr>
          <a:xfrm>
            <a:off x="4184734" y="3645056"/>
            <a:ext cx="342524" cy="4241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1F185E74-62F8-4B15-B63D-D6EA2946E54F}"/>
              </a:ext>
            </a:extLst>
          </p:cNvPr>
          <p:cNvCxnSpPr>
            <a:stCxn id="10" idx="1"/>
            <a:endCxn id="23" idx="3"/>
          </p:cNvCxnSpPr>
          <p:nvPr/>
        </p:nvCxnSpPr>
        <p:spPr>
          <a:xfrm rot="10800000">
            <a:off x="4527259" y="3857117"/>
            <a:ext cx="1008303" cy="317907"/>
          </a:xfrm>
          <a:prstGeom prst="bentConnector3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0CC2853-3127-482B-A8F8-204DFE80884C}"/>
              </a:ext>
            </a:extLst>
          </p:cNvPr>
          <p:cNvSpPr txBox="1"/>
          <p:nvPr/>
        </p:nvSpPr>
        <p:spPr>
          <a:xfrm>
            <a:off x="1161907" y="5579600"/>
            <a:ext cx="33183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 complex </a:t>
            </a:r>
            <a:r>
              <a:rPr lang="en-US" b="1" dirty="0">
                <a:solidFill>
                  <a:srgbClr val="00B050"/>
                </a:solidFill>
              </a:rPr>
              <a:t>amplitudes</a:t>
            </a:r>
            <a:r>
              <a:rPr lang="en-US" dirty="0"/>
              <a:t> in the photon's operator cause </a:t>
            </a:r>
            <a:r>
              <a:rPr lang="en-US" b="1" dirty="0"/>
              <a:t>destructive</a:t>
            </a:r>
            <a:r>
              <a:rPr lang="en-US" dirty="0"/>
              <a:t> interference</a:t>
            </a:r>
          </a:p>
        </p:txBody>
      </p: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1A9D078A-1809-4978-82D6-C2B259452ACA}"/>
              </a:ext>
            </a:extLst>
          </p:cNvPr>
          <p:cNvCxnSpPr>
            <a:stCxn id="10" idx="1"/>
            <a:endCxn id="9" idx="3"/>
          </p:cNvCxnSpPr>
          <p:nvPr/>
        </p:nvCxnSpPr>
        <p:spPr>
          <a:xfrm rot="10800000" flipV="1">
            <a:off x="4480295" y="4175023"/>
            <a:ext cx="1055267" cy="1866242"/>
          </a:xfrm>
          <a:prstGeom prst="bentConnector3">
            <a:avLst>
              <a:gd name="adj1" fmla="val 47904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893FDBD2-D407-4CA3-92CF-41D7630AC143}"/>
              </a:ext>
            </a:extLst>
          </p:cNvPr>
          <p:cNvSpPr txBox="1"/>
          <p:nvPr/>
        </p:nvSpPr>
        <p:spPr>
          <a:xfrm>
            <a:off x="801974" y="1831615"/>
            <a:ext cx="1540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Photons</a:t>
            </a:r>
          </a:p>
        </p:txBody>
      </p:sp>
    </p:spTree>
    <p:extLst>
      <p:ext uri="{BB962C8B-B14F-4D97-AF65-F5344CB8AC3E}">
        <p14:creationId xmlns:p14="http://schemas.microsoft.com/office/powerpoint/2010/main" val="1533623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3" grpId="0" animBg="1"/>
      <p:bldP spid="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Bloch Sphere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18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51B7DD-EA59-4447-A27E-31EC3C45AFCC}"/>
              </a:ext>
            </a:extLst>
          </p:cNvPr>
          <p:cNvSpPr txBox="1"/>
          <p:nvPr/>
        </p:nvSpPr>
        <p:spPr>
          <a:xfrm>
            <a:off x="2286000" y="1566796"/>
            <a:ext cx="457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How can we visually represent a qubit on a printed page using only </a:t>
            </a:r>
            <a:r>
              <a:rPr lang="en-US" b="1" u="sng" dirty="0"/>
              <a:t>black &amp; white</a:t>
            </a:r>
            <a:r>
              <a:rPr lang="en-US" dirty="0"/>
              <a:t> ink?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156A0DA-735F-4DB9-8B2E-620936F283B5}"/>
                  </a:ext>
                </a:extLst>
              </p:cNvPr>
              <p:cNvSpPr txBox="1"/>
              <p:nvPr/>
            </p:nvSpPr>
            <p:spPr>
              <a:xfrm>
                <a:off x="2185525" y="2559627"/>
                <a:ext cx="4572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en-US" sz="1800" i="1" smtClean="0">
                              <a:ln>
                                <a:solidFill>
                                  <a:sysClr val="windowText" lastClr="000000"/>
                                </a:solidFill>
                              </a:ln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sz="1800" i="1" smtClean="0">
                                  <a:ln>
                                    <a:solidFill>
                                      <a:sysClr val="windowText" lastClr="000000"/>
                                    </a:solidFill>
                                  </a:ln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i="1" smtClean="0">
                                  <a:ln>
                                    <a:solidFill>
                                      <a:sysClr val="windowText" lastClr="000000"/>
                                    </a:solidFill>
                                  </a:ln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</m:d>
                        </m:e>
                      </m:d>
                      <m:r>
                        <a:rPr lang="en-US" sz="1800" b="0" i="1" smtClean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sz="1800" b="0" i="1" smtClean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1800" b="0" i="1" smtClean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800" b="0" i="1" smtClean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𝑏𝑖</m:t>
                      </m:r>
                      <m:r>
                        <a:rPr lang="en-US" sz="1800" b="0" i="1" smtClean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d>
                        <m:dPr>
                          <m:begChr m:val=""/>
                          <m:endChr m:val="⟩"/>
                          <m:ctrlPr>
                            <a:rPr lang="en-US" sz="1800" i="1">
                              <a:ln>
                                <a:solidFill>
                                  <a:sysClr val="windowText" lastClr="000000"/>
                                </a:solidFill>
                              </a:ln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sz="1800" i="1">
                                  <a:ln>
                                    <a:solidFill>
                                      <a:sysClr val="windowText" lastClr="000000"/>
                                    </a:solidFill>
                                  </a:ln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i="1">
                                  <a:ln>
                                    <a:solidFill>
                                      <a:sysClr val="windowText" lastClr="000000"/>
                                    </a:solidFill>
                                  </a:ln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e>
                      </m:d>
                      <m:r>
                        <a:rPr lang="en-US" sz="1800" i="1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800" b="0" i="1" smtClean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800" b="0" i="1" smtClean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1800" b="0" i="1" smtClean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800" b="0" i="1" smtClean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𝑑𝑖</m:t>
                      </m:r>
                      <m:r>
                        <a:rPr lang="en-US" sz="1800" b="0" i="1" smtClean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d>
                        <m:dPr>
                          <m:begChr m:val=""/>
                          <m:endChr m:val="⟩"/>
                          <m:ctrlPr>
                            <a:rPr lang="en-US" sz="1800" i="1">
                              <a:ln>
                                <a:solidFill>
                                  <a:sysClr val="windowText" lastClr="000000"/>
                                </a:solidFill>
                              </a:ln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sz="1800" i="1">
                                  <a:ln>
                                    <a:solidFill>
                                      <a:sysClr val="windowText" lastClr="000000"/>
                                    </a:solidFill>
                                  </a:ln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i="1">
                                  <a:ln>
                                    <a:solidFill>
                                      <a:sysClr val="windowText" lastClr="000000"/>
                                    </a:solidFill>
                                  </a:ln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>
                  <a:ln>
                    <a:solidFill>
                      <a:sysClr val="windowText" lastClr="000000"/>
                    </a:solidFill>
                  </a:ln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156A0DA-735F-4DB9-8B2E-620936F283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5525" y="2559627"/>
                <a:ext cx="4572000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1384D14-8099-40BD-900B-019BEBA005D9}"/>
                  </a:ext>
                </a:extLst>
              </p:cNvPr>
              <p:cNvSpPr txBox="1"/>
              <p:nvPr/>
            </p:nvSpPr>
            <p:spPr>
              <a:xfrm>
                <a:off x="1984579" y="3275459"/>
                <a:ext cx="497389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It appears we must be able to plot four independent parameters: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1384D14-8099-40BD-900B-019BEBA005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4579" y="3275459"/>
                <a:ext cx="4973892" cy="646331"/>
              </a:xfrm>
              <a:prstGeom prst="rect">
                <a:avLst/>
              </a:prstGeom>
              <a:blipFill>
                <a:blip r:embed="rId4"/>
                <a:stretch>
                  <a:fillRect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D749821B-8FA7-4726-9522-3A6F4B8DD2B4}"/>
              </a:ext>
            </a:extLst>
          </p:cNvPr>
          <p:cNvSpPr txBox="1"/>
          <p:nvPr/>
        </p:nvSpPr>
        <p:spPr>
          <a:xfrm>
            <a:off x="1953700" y="4268290"/>
            <a:ext cx="5236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Therefore, we have a </a:t>
            </a:r>
            <a:r>
              <a:rPr lang="en-US" b="1" dirty="0"/>
              <a:t>4D</a:t>
            </a:r>
            <a:r>
              <a:rPr lang="en-US" dirty="0"/>
              <a:t> object to visualize,</a:t>
            </a:r>
          </a:p>
          <a:p>
            <a:pPr algn="ctr"/>
            <a:r>
              <a:rPr lang="en-US" dirty="0"/>
              <a:t>but we only have a </a:t>
            </a:r>
            <a:r>
              <a:rPr lang="en-US" b="1" dirty="0"/>
              <a:t>2D</a:t>
            </a:r>
            <a:r>
              <a:rPr lang="en-US" dirty="0"/>
              <a:t> plane upon which we can draw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47C52A3-B52E-4CAA-8A45-A461B91A5CB8}"/>
              </a:ext>
            </a:extLst>
          </p:cNvPr>
          <p:cNvSpPr txBox="1"/>
          <p:nvPr/>
        </p:nvSpPr>
        <p:spPr>
          <a:xfrm>
            <a:off x="1490892" y="5260797"/>
            <a:ext cx="61622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We cannot use the trick of indicating the 4</a:t>
            </a:r>
            <a:r>
              <a:rPr lang="en-US" baseline="30000" dirty="0"/>
              <a:t>th</a:t>
            </a:r>
            <a:r>
              <a:rPr lang="en-US" dirty="0"/>
              <a:t> dimensional parameter using </a:t>
            </a:r>
            <a:r>
              <a:rPr lang="en-US" b="1" dirty="0">
                <a:solidFill>
                  <a:srgbClr val="FF0000"/>
                </a:solidFill>
              </a:rPr>
              <a:t>color</a:t>
            </a:r>
            <a:r>
              <a:rPr lang="en-US" dirty="0"/>
              <a:t> in an oblique projection of a 3D surface</a:t>
            </a:r>
          </a:p>
        </p:txBody>
      </p:sp>
    </p:spTree>
    <p:extLst>
      <p:ext uri="{BB962C8B-B14F-4D97-AF65-F5344CB8AC3E}">
        <p14:creationId xmlns:p14="http://schemas.microsoft.com/office/powerpoint/2010/main" val="2793733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29" grpId="0"/>
      <p:bldP spid="3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Bloch Sphere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19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BF45EC9-E198-441D-9939-4B022C7EB2C3}"/>
              </a:ext>
            </a:extLst>
          </p:cNvPr>
          <p:cNvGrpSpPr/>
          <p:nvPr/>
        </p:nvGrpSpPr>
        <p:grpSpPr>
          <a:xfrm>
            <a:off x="7238385" y="1139620"/>
            <a:ext cx="1276965" cy="2180981"/>
            <a:chOff x="7238385" y="1139620"/>
            <a:chExt cx="1276965" cy="218098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226E3F74-442E-4B7B-874D-D23BBE3F0F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38385" y="1139620"/>
              <a:ext cx="1276965" cy="1596206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4198533-48CE-4486-AC2D-430F2F5F59E4}"/>
                </a:ext>
              </a:extLst>
            </p:cNvPr>
            <p:cNvSpPr txBox="1"/>
            <p:nvPr/>
          </p:nvSpPr>
          <p:spPr>
            <a:xfrm>
              <a:off x="7254669" y="2735826"/>
              <a:ext cx="124439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Felix Bloch</a:t>
              </a:r>
            </a:p>
            <a:p>
              <a:pPr algn="ctr"/>
              <a:r>
                <a:rPr lang="en-US" sz="1600" dirty="0"/>
                <a:t>(1905-1983)</a:t>
              </a: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FE88B81C-F17F-40C3-98D0-C1E2CC1390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2481" y="1641807"/>
            <a:ext cx="5443149" cy="45775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100E2DA-FCF8-4E9E-A5BE-53E0CED68DAD}"/>
              </a:ext>
            </a:extLst>
          </p:cNvPr>
          <p:cNvSpPr txBox="1"/>
          <p:nvPr/>
        </p:nvSpPr>
        <p:spPr>
          <a:xfrm>
            <a:off x="1093481" y="2184411"/>
            <a:ext cx="55011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7030A0"/>
                </a:solidFill>
              </a:rPr>
              <a:t>A complex number with a unit modulus is a point on a unit circle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C5E4499-1308-46E7-A370-708FF93BB365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37872" y="2706603"/>
            <a:ext cx="1569978" cy="497613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6C80A6DD-A43C-4A73-8233-2EA680DABF43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35388" y="2741129"/>
            <a:ext cx="1569978" cy="467195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B31BE4F0-AD65-4F0C-B47C-470ACE4B9DA5}"/>
              </a:ext>
            </a:extLst>
          </p:cNvPr>
          <p:cNvGrpSpPr/>
          <p:nvPr/>
        </p:nvGrpSpPr>
        <p:grpSpPr>
          <a:xfrm>
            <a:off x="416857" y="2770034"/>
            <a:ext cx="3789679" cy="410160"/>
            <a:chOff x="1083089" y="2910344"/>
            <a:chExt cx="4671906" cy="480240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48EBE29-EE7A-436C-BAF6-96C7ADAA09C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83089" y="2933441"/>
              <a:ext cx="2523809" cy="457143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38CA3813-3AF7-48F5-8106-CD787F6B7DD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707376" y="2910344"/>
              <a:ext cx="2047619" cy="466667"/>
            </a:xfrm>
            <a:prstGeom prst="rect">
              <a:avLst/>
            </a:prstGeom>
          </p:spPr>
        </p:pic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BEAA3240-3844-410E-B2C9-BEE8A384677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6857" y="3341334"/>
            <a:ext cx="2953151" cy="41016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D852F97-1EA2-408C-9D63-7766C8E4442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6857" y="3928748"/>
            <a:ext cx="6831977" cy="502968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525748DA-E81A-4309-B3D0-B43699C376E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8039" y="4547427"/>
            <a:ext cx="7064128" cy="625513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3D6E53A8-B33E-49B6-8BD3-9B9EA241302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16857" y="5279005"/>
            <a:ext cx="1383943" cy="521944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60FC2EED-3471-422B-B158-4548FCCB460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893432" y="5374538"/>
            <a:ext cx="2673047" cy="417664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FE2E62D7-E915-497C-A4F7-9972B879E3D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16857" y="5992953"/>
            <a:ext cx="3548622" cy="49992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AD81150D-7D34-4F74-97FA-0ED6AEB8292D}"/>
                  </a:ext>
                </a:extLst>
              </p:cNvPr>
              <p:cNvSpPr txBox="1"/>
              <p:nvPr/>
            </p:nvSpPr>
            <p:spPr>
              <a:xfrm>
                <a:off x="7321958" y="3844516"/>
                <a:ext cx="149696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Killing the phase of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"/>
                            <m:ctrlPr>
                              <a:rPr lang="en-US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e>
                    </m:d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AD81150D-7D34-4F74-97FA-0ED6AEB829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1958" y="3844516"/>
                <a:ext cx="1496962" cy="646331"/>
              </a:xfrm>
              <a:prstGeom prst="rect">
                <a:avLst/>
              </a:prstGeom>
              <a:blipFill>
                <a:blip r:embed="rId15"/>
                <a:stretch>
                  <a:fillRect t="-26415" r="-27236" b="-105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4906BB73-D460-47B6-A8EB-8CC65237EC6D}"/>
                  </a:ext>
                </a:extLst>
              </p:cNvPr>
              <p:cNvSpPr txBox="1"/>
              <p:nvPr/>
            </p:nvSpPr>
            <p:spPr>
              <a:xfrm>
                <a:off x="3728216" y="6030434"/>
                <a:ext cx="438021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Only two real parameters remain: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4906BB73-D460-47B6-A8EB-8CC65237EC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8216" y="6030434"/>
                <a:ext cx="4380215" cy="369332"/>
              </a:xfrm>
              <a:prstGeom prst="rect">
                <a:avLst/>
              </a:prstGeom>
              <a:blipFill>
                <a:blip r:embed="rId16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B3E2B243-EB84-451E-AAC6-7A9AF47A7EAF}"/>
                  </a:ext>
                </a:extLst>
              </p:cNvPr>
              <p:cNvSpPr txBox="1"/>
              <p:nvPr/>
            </p:nvSpPr>
            <p:spPr>
              <a:xfrm>
                <a:off x="7321958" y="5163145"/>
                <a:ext cx="149696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r>
                        <a:rPr lang="en-US" sz="1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1600" dirty="0">
                  <a:solidFill>
                    <a:srgbClr val="7030A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1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16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B3E2B243-EB84-451E-AAC6-7A9AF47A7E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1958" y="5163145"/>
                <a:ext cx="1496962" cy="584775"/>
              </a:xfrm>
              <a:prstGeom prst="rect">
                <a:avLst/>
              </a:prstGeom>
              <a:blipFill>
                <a:blip r:embed="rId17"/>
                <a:stretch>
                  <a:fillRect b="-52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E34D9694-DF17-5BCA-3C79-4459CC4CDB71}"/>
              </a:ext>
            </a:extLst>
          </p:cNvPr>
          <p:cNvSpPr/>
          <p:nvPr/>
        </p:nvSpPr>
        <p:spPr>
          <a:xfrm>
            <a:off x="6229350" y="3968470"/>
            <a:ext cx="647700" cy="257247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0E80C8FB-346D-75F3-29F7-C0799D8245C2}"/>
              </a:ext>
            </a:extLst>
          </p:cNvPr>
          <p:cNvCxnSpPr>
            <a:stCxn id="5" idx="2"/>
            <a:endCxn id="52" idx="0"/>
          </p:cNvCxnSpPr>
          <p:nvPr/>
        </p:nvCxnSpPr>
        <p:spPr>
          <a:xfrm rot="16200000" flipH="1">
            <a:off x="6843105" y="3935811"/>
            <a:ext cx="937428" cy="1517239"/>
          </a:xfrm>
          <a:prstGeom prst="bentConnector3">
            <a:avLst>
              <a:gd name="adj1" fmla="val 37207"/>
            </a:avLst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B528313B-160B-78AB-7EB0-DFDAF76955AC}"/>
              </a:ext>
            </a:extLst>
          </p:cNvPr>
          <p:cNvSpPr/>
          <p:nvPr/>
        </p:nvSpPr>
        <p:spPr>
          <a:xfrm>
            <a:off x="2673597" y="6067425"/>
            <a:ext cx="141041" cy="173832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2E1F5DFB-4E5E-9B7A-CF4B-D38A3B1253E4}"/>
              </a:ext>
            </a:extLst>
          </p:cNvPr>
          <p:cNvCxnSpPr>
            <a:stCxn id="52" idx="2"/>
            <a:endCxn id="28" idx="0"/>
          </p:cNvCxnSpPr>
          <p:nvPr/>
        </p:nvCxnSpPr>
        <p:spPr>
          <a:xfrm rot="5400000">
            <a:off x="5247527" y="3244512"/>
            <a:ext cx="319505" cy="5326321"/>
          </a:xfrm>
          <a:prstGeom prst="bentConnector3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ECE7950B-44B0-B78B-FD12-D9EF7B1E7A4E}"/>
              </a:ext>
            </a:extLst>
          </p:cNvPr>
          <p:cNvSpPr/>
          <p:nvPr/>
        </p:nvSpPr>
        <p:spPr>
          <a:xfrm>
            <a:off x="4950619" y="4030813"/>
            <a:ext cx="561975" cy="324540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DA72AFDE-C9EC-DB23-8C45-A05A45400982}"/>
              </a:ext>
            </a:extLst>
          </p:cNvPr>
          <p:cNvCxnSpPr>
            <a:stCxn id="31" idx="0"/>
            <a:endCxn id="50" idx="0"/>
          </p:cNvCxnSpPr>
          <p:nvPr/>
        </p:nvCxnSpPr>
        <p:spPr>
          <a:xfrm rot="5400000" flipH="1" flipV="1">
            <a:off x="6557875" y="2518249"/>
            <a:ext cx="186297" cy="2838832"/>
          </a:xfrm>
          <a:prstGeom prst="bentConnector3">
            <a:avLst>
              <a:gd name="adj1" fmla="val 222707"/>
            </a:avLst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0004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"/>
                            </p:stCondLst>
                            <p:childTnLst>
                              <p:par>
                                <p:cTn id="7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000"/>
                            </p:stCondLst>
                            <p:childTnLst>
                              <p:par>
                                <p:cTn id="77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500"/>
                            </p:stCondLst>
                            <p:childTnLst>
                              <p:par>
                                <p:cTn id="8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2000"/>
                            </p:stCondLst>
                            <p:childTnLst>
                              <p:par>
                                <p:cTn id="8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2500"/>
                            </p:stCondLst>
                            <p:childTnLst>
                              <p:par>
                                <p:cTn id="9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3000"/>
                            </p:stCondLst>
                            <p:childTnLst>
                              <p:par>
                                <p:cTn id="9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50" grpId="0"/>
      <p:bldP spid="51" grpId="0"/>
      <p:bldP spid="52" grpId="0"/>
      <p:bldP spid="5" grpId="0" animBg="1"/>
      <p:bldP spid="28" grpId="0" animBg="1"/>
      <p:bldP spid="3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23</a:t>
            </a:r>
            <a:r>
              <a:rPr lang="en-US" sz="3200" dirty="0">
                <a:latin typeface="+mn-lt"/>
              </a:rPr>
              <a:t> –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596946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Compare and contrast state transitions represented by real matrices </a:t>
            </a:r>
            <a:r>
              <a:rPr lang="en-US" sz="2400" b="1" dirty="0">
                <a:solidFill>
                  <a:srgbClr val="7030A0"/>
                </a:solidFill>
              </a:rPr>
              <a:t>(probabilities) </a:t>
            </a:r>
            <a:r>
              <a:rPr lang="en-US" sz="2400" dirty="0"/>
              <a:t>vs. complex matrices </a:t>
            </a:r>
            <a:r>
              <a:rPr lang="en-US" sz="2400" b="1" dirty="0">
                <a:solidFill>
                  <a:srgbClr val="7030A0"/>
                </a:solidFill>
              </a:rPr>
              <a:t>(amplitudes)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Appreciate the crucial role of interference (phase cancellation) in the superposition of complex waves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Map Terry Rudolph's </a:t>
            </a:r>
            <a:r>
              <a:rPr lang="en-US" sz="2400" b="1" dirty="0"/>
              <a:t>PETE</a:t>
            </a:r>
            <a:r>
              <a:rPr lang="en-US" sz="2400" dirty="0"/>
              <a:t> box to the concept of superposition obtained by applying the </a:t>
            </a:r>
            <a:r>
              <a:rPr lang="en-US" sz="2400" b="1" dirty="0">
                <a:solidFill>
                  <a:srgbClr val="00B050"/>
                </a:solidFill>
              </a:rPr>
              <a:t>Hadamard gate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Review </a:t>
            </a:r>
            <a:r>
              <a:rPr lang="en-US" sz="2400" b="1" dirty="0">
                <a:solidFill>
                  <a:srgbClr val="0070C0"/>
                </a:solidFill>
              </a:rPr>
              <a:t>IBM Qiskit </a:t>
            </a:r>
            <a:r>
              <a:rPr lang="en-US" sz="2400" dirty="0"/>
              <a:t>and run it in a Jupyter notebook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Map the action of the </a:t>
            </a:r>
            <a:r>
              <a:rPr lang="en-US" sz="2400" b="1" dirty="0"/>
              <a:t>CNOT</a:t>
            </a:r>
            <a:r>
              <a:rPr lang="en-US" sz="2400" dirty="0"/>
              <a:t>, </a:t>
            </a:r>
            <a:r>
              <a:rPr lang="en-US" sz="2400" b="1" dirty="0"/>
              <a:t>CCNOT</a:t>
            </a:r>
            <a:r>
              <a:rPr lang="en-US" sz="2400" dirty="0"/>
              <a:t>, and </a:t>
            </a:r>
            <a:r>
              <a:rPr lang="en-US" sz="2400" b="1" dirty="0"/>
              <a:t>CSWAP</a:t>
            </a:r>
            <a:r>
              <a:rPr lang="en-US" sz="2400" dirty="0"/>
              <a:t> gates and understand how the support </a:t>
            </a:r>
            <a:r>
              <a:rPr lang="en-US" sz="2400" b="1" dirty="0">
                <a:solidFill>
                  <a:srgbClr val="7030A0"/>
                </a:solidFill>
              </a:rPr>
              <a:t>reversible</a:t>
            </a:r>
            <a:r>
              <a:rPr lang="en-US" sz="2400" dirty="0"/>
              <a:t> computing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Represent gates via their </a:t>
            </a:r>
            <a:r>
              <a:rPr lang="en-US" sz="2400" i="1" dirty="0"/>
              <a:t>action</a:t>
            </a:r>
            <a:r>
              <a:rPr lang="en-US" sz="2400" dirty="0"/>
              <a:t> (operator) </a:t>
            </a:r>
            <a:r>
              <a:rPr lang="en-US" sz="2400" b="1" dirty="0">
                <a:solidFill>
                  <a:srgbClr val="FF0000"/>
                </a:solidFill>
              </a:rPr>
              <a:t>unitary matrices</a:t>
            </a:r>
            <a:endParaRPr lang="en-US" sz="2400" b="1" dirty="0">
              <a:solidFill>
                <a:srgbClr val="00B05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6884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Bloch Sphere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20</a:t>
            </a:fld>
            <a:endParaRPr lang="en-US" dirty="0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FE2E62D7-E915-497C-A4F7-9972B879E3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7689" y="1483534"/>
            <a:ext cx="3548622" cy="49992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B3E2B243-EB84-451E-AAC6-7A9AF47A7EAF}"/>
                  </a:ext>
                </a:extLst>
              </p:cNvPr>
              <p:cNvSpPr txBox="1"/>
              <p:nvPr/>
            </p:nvSpPr>
            <p:spPr>
              <a:xfrm>
                <a:off x="6393548" y="1564217"/>
                <a:ext cx="149696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r>
                        <a:rPr lang="en-US" sz="1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16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B3E2B243-EB84-451E-AAC6-7A9AF47A7E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3548" y="1564217"/>
                <a:ext cx="1496962" cy="338554"/>
              </a:xfrm>
              <a:prstGeom prst="rect">
                <a:avLst/>
              </a:prstGeom>
              <a:blipFill>
                <a:blip r:embed="rId4"/>
                <a:stretch>
                  <a:fillRect b="-1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6BB42192-C923-4CFC-81E2-561B52E46B3F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3201" y="2035493"/>
            <a:ext cx="2183071" cy="262185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EE86228-89DA-4BE8-93EB-8412014C6C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74955" y="1993049"/>
            <a:ext cx="2315555" cy="270673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6A7ED6F-F14A-4A61-A500-8E10CD2D4F41}"/>
                  </a:ext>
                </a:extLst>
              </p:cNvPr>
              <p:cNvSpPr txBox="1"/>
              <p:nvPr/>
            </p:nvSpPr>
            <p:spPr>
              <a:xfrm>
                <a:off x="832577" y="4718397"/>
                <a:ext cx="2824318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A qubit pointing anywhere around the </a:t>
                </a:r>
                <a:r>
                  <a:rPr lang="en-US" b="1" dirty="0">
                    <a:solidFill>
                      <a:srgbClr val="7030A0"/>
                    </a:solidFill>
                  </a:rPr>
                  <a:t>equator</a:t>
                </a:r>
                <a:r>
                  <a:rPr lang="en-US" dirty="0">
                    <a:solidFill>
                      <a:srgbClr val="7030A0"/>
                    </a:solidFill>
                  </a:rPr>
                  <a:t> has a 50/50 chance of collapsing to either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"/>
                            <m:ctrlPr>
                              <a:rPr lang="en-US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or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"/>
                            <m:ctrlP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</m:d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6A7ED6F-F14A-4A61-A500-8E10CD2D4F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577" y="4718397"/>
                <a:ext cx="2824318" cy="1200329"/>
              </a:xfrm>
              <a:prstGeom prst="rect">
                <a:avLst/>
              </a:prstGeom>
              <a:blipFill>
                <a:blip r:embed="rId7"/>
                <a:stretch>
                  <a:fillRect t="-2538" r="-1512" b="-563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8620DCAB-F301-4650-B25A-3DC01B7560B4}"/>
                  </a:ext>
                </a:extLst>
              </p:cNvPr>
              <p:cNvSpPr txBox="1"/>
              <p:nvPr/>
            </p:nvSpPr>
            <p:spPr>
              <a:xfrm>
                <a:off x="5036364" y="4722387"/>
                <a:ext cx="3392735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Changing the </a:t>
                </a:r>
                <a:r>
                  <a:rPr lang="en-US" b="1" dirty="0">
                    <a:solidFill>
                      <a:srgbClr val="7030A0"/>
                    </a:solidFill>
                  </a:rPr>
                  <a:t>phase</a:t>
                </a:r>
                <a:r>
                  <a:rPr lang="en-US" dirty="0">
                    <a:solidFill>
                      <a:srgbClr val="7030A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does not affect the probability of the state to which it will collapse: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"/>
                            <m:ctrlP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or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"/>
                            <m:ctrlP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</m:d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8620DCAB-F301-4650-B25A-3DC01B7560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6364" y="4722387"/>
                <a:ext cx="3392735" cy="923330"/>
              </a:xfrm>
              <a:prstGeom prst="rect">
                <a:avLst/>
              </a:prstGeom>
              <a:blipFill>
                <a:blip r:embed="rId8"/>
                <a:stretch>
                  <a:fillRect l="-539" t="-3974" r="-13645" b="-741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81229D34-B602-4A09-987C-CFAB78962680}"/>
              </a:ext>
            </a:extLst>
          </p:cNvPr>
          <p:cNvSpPr txBox="1"/>
          <p:nvPr/>
        </p:nvSpPr>
        <p:spPr>
          <a:xfrm>
            <a:off x="2397395" y="5937552"/>
            <a:ext cx="43492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Every unitary 2x2 operator (a quantum gate) will "rotate" this sphere in some way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D329A55-C296-2A86-7395-0A9A066711CC}"/>
              </a:ext>
            </a:extLst>
          </p:cNvPr>
          <p:cNvSpPr/>
          <p:nvPr/>
        </p:nvSpPr>
        <p:spPr>
          <a:xfrm>
            <a:off x="2081213" y="2100262"/>
            <a:ext cx="276225" cy="283369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FE64BF1-99AF-844D-49C4-8646F0001046}"/>
              </a:ext>
            </a:extLst>
          </p:cNvPr>
          <p:cNvSpPr/>
          <p:nvPr/>
        </p:nvSpPr>
        <p:spPr>
          <a:xfrm>
            <a:off x="2058377" y="4327923"/>
            <a:ext cx="276225" cy="283369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418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16" grpId="0"/>
      <p:bldP spid="31" grpId="0"/>
      <p:bldP spid="19" grpId="0"/>
      <p:bldP spid="3" grpId="0" animBg="1"/>
      <p:bldP spid="1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Bloch Sphere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21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BB42192-C923-4CFC-81E2-561B52E46B3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3201" y="2035493"/>
            <a:ext cx="2183071" cy="2621852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8F5AA91A-2035-E57F-AC6D-387DA9B2C1E2}"/>
              </a:ext>
            </a:extLst>
          </p:cNvPr>
          <p:cNvGrpSpPr/>
          <p:nvPr/>
        </p:nvGrpSpPr>
        <p:grpSpPr>
          <a:xfrm>
            <a:off x="4663455" y="2039111"/>
            <a:ext cx="1350754" cy="684151"/>
            <a:chOff x="3969318" y="1993049"/>
            <a:chExt cx="1350754" cy="68415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F189D3B5-A47C-F84F-ECDD-36B94FC8B7D1}"/>
                    </a:ext>
                  </a:extLst>
                </p:cNvPr>
                <p:cNvSpPr txBox="1"/>
                <p:nvPr/>
              </p:nvSpPr>
              <p:spPr>
                <a:xfrm>
                  <a:off x="4054886" y="1993049"/>
                  <a:ext cx="1179618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oMath>
                    </m:oMathPara>
                  </a14:m>
                  <a:endParaRPr lang="en-US" sz="20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F189D3B5-A47C-F84F-ECDD-36B94FC8B7D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54886" y="1993049"/>
                  <a:ext cx="1179618" cy="307777"/>
                </a:xfrm>
                <a:prstGeom prst="rect">
                  <a:avLst/>
                </a:prstGeom>
                <a:blipFill>
                  <a:blip r:embed="rId4"/>
                  <a:stretch>
                    <a:fillRect l="-4124" r="-2062" b="-1176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B4EA48AE-0577-3C22-5A77-967E70AD3427}"/>
                    </a:ext>
                  </a:extLst>
                </p:cNvPr>
                <p:cNvSpPr txBox="1"/>
                <p:nvPr/>
              </p:nvSpPr>
              <p:spPr>
                <a:xfrm>
                  <a:off x="3969318" y="2369423"/>
                  <a:ext cx="1350754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≤2</m:t>
                        </m:r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oMath>
                    </m:oMathPara>
                  </a14:m>
                  <a:endParaRPr lang="en-US" sz="20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B4EA48AE-0577-3C22-5A77-967E70AD342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69318" y="2369423"/>
                  <a:ext cx="1350754" cy="307777"/>
                </a:xfrm>
                <a:prstGeom prst="rect">
                  <a:avLst/>
                </a:prstGeom>
                <a:blipFill>
                  <a:blip r:embed="rId5"/>
                  <a:stretch>
                    <a:fillRect l="-3604" r="-3604" b="-3137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EB70CF8-6DD6-D5CA-6CA4-9EC206663C4E}"/>
                  </a:ext>
                </a:extLst>
              </p:cNvPr>
              <p:cNvSpPr txBox="1"/>
              <p:nvPr/>
            </p:nvSpPr>
            <p:spPr>
              <a:xfrm>
                <a:off x="3985385" y="1395347"/>
                <a:ext cx="2706895" cy="3197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"/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  <m:d>
                          <m:dPr>
                            <m:begChr m:val="|"/>
                            <m:endChr m:val="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"/>
                                <m:endChr m:val="⟩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d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</m:sup>
                        </m:sSup>
                        <m:d>
                          <m:dPr>
                            <m:begChr m:val="|"/>
                            <m:endChr m:val="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"/>
                                <m:endChr m:val="⟩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e>
                        </m:d>
                      </m:e>
                    </m:func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EB70CF8-6DD6-D5CA-6CA4-9EC206663C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5385" y="1395347"/>
                <a:ext cx="2706895" cy="319703"/>
              </a:xfrm>
              <a:prstGeom prst="rect">
                <a:avLst/>
              </a:prstGeom>
              <a:blipFill>
                <a:blip r:embed="rId6"/>
                <a:stretch>
                  <a:fillRect l="-17342" t="-167308" r="-21622" b="-246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" name="Group 23">
            <a:extLst>
              <a:ext uri="{FF2B5EF4-FFF2-40B4-BE49-F238E27FC236}">
                <a16:creationId xmlns:a16="http://schemas.microsoft.com/office/drawing/2014/main" id="{9A28D4BE-DA37-7643-D89D-CAEA60E93B1A}"/>
              </a:ext>
            </a:extLst>
          </p:cNvPr>
          <p:cNvGrpSpPr/>
          <p:nvPr/>
        </p:nvGrpSpPr>
        <p:grpSpPr>
          <a:xfrm>
            <a:off x="3770742" y="4725143"/>
            <a:ext cx="3136180" cy="1629272"/>
            <a:chOff x="3770742" y="4433221"/>
            <a:chExt cx="3136180" cy="162927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5EB65BB5-438D-91E2-AFDA-280FE3D7A39C}"/>
                    </a:ext>
                  </a:extLst>
                </p:cNvPr>
                <p:cNvSpPr txBox="1"/>
                <p:nvPr/>
              </p:nvSpPr>
              <p:spPr>
                <a:xfrm>
                  <a:off x="3957044" y="4433221"/>
                  <a:ext cx="2763577" cy="75232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d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unc>
                                  <m:func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000" b="0" i="0" smtClean="0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f>
                                      <m:fPr>
                                        <m:ctrlP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num>
                                      <m:den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e>
                                </m:func>
                              </m:e>
                            </m:d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5EB65BB5-438D-91E2-AFDA-280FE3D7A39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57044" y="4433221"/>
                  <a:ext cx="2763577" cy="75232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2FE09369-54B9-4900-28A0-A075BAD82869}"/>
                    </a:ext>
                  </a:extLst>
                </p:cNvPr>
                <p:cNvSpPr txBox="1"/>
                <p:nvPr/>
              </p:nvSpPr>
              <p:spPr>
                <a:xfrm>
                  <a:off x="3770742" y="5310171"/>
                  <a:ext cx="3136180" cy="75232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d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𝜙</m:t>
                                    </m:r>
                                  </m:sup>
                                </m:sSup>
                                <m:func>
                                  <m:func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000" b="0" i="0" smtClean="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f>
                                      <m:fPr>
                                        <m:ctrlP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num>
                                      <m:den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e>
                                </m:func>
                              </m:e>
                            </m:d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2FE09369-54B9-4900-28A0-A075BAD8286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70742" y="5310171"/>
                  <a:ext cx="3136180" cy="75232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AD71C2F-B6E4-92D3-18ED-1A079F21DE2A}"/>
                  </a:ext>
                </a:extLst>
              </p:cNvPr>
              <p:cNvSpPr txBox="1"/>
              <p:nvPr/>
            </p:nvSpPr>
            <p:spPr>
              <a:xfrm>
                <a:off x="3989007" y="3053673"/>
                <a:ext cx="2699650" cy="5137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</m:d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d>
                        <m:dPr>
                          <m:begChr m:val="|"/>
                          <m:endChr m:val="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d>
                        <m:dPr>
                          <m:begChr m:val="|"/>
                          <m:endChr m:val="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AD71C2F-B6E4-92D3-18ED-1A079F21DE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9007" y="3053673"/>
                <a:ext cx="2699650" cy="51379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Group 19">
            <a:extLst>
              <a:ext uri="{FF2B5EF4-FFF2-40B4-BE49-F238E27FC236}">
                <a16:creationId xmlns:a16="http://schemas.microsoft.com/office/drawing/2014/main" id="{432A557B-B793-30E0-BBBB-4D3570F883CF}"/>
              </a:ext>
            </a:extLst>
          </p:cNvPr>
          <p:cNvGrpSpPr/>
          <p:nvPr/>
        </p:nvGrpSpPr>
        <p:grpSpPr>
          <a:xfrm>
            <a:off x="3721098" y="3773621"/>
            <a:ext cx="3235469" cy="624286"/>
            <a:chOff x="3218553" y="2778522"/>
            <a:chExt cx="3235469" cy="62428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BEA52713-F429-8A8E-3319-D01E89D63147}"/>
                    </a:ext>
                  </a:extLst>
                </p:cNvPr>
                <p:cNvSpPr txBox="1"/>
                <p:nvPr/>
              </p:nvSpPr>
              <p:spPr>
                <a:xfrm>
                  <a:off x="3218553" y="2778522"/>
                  <a:ext cx="1261179" cy="62235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BEA52713-F429-8A8E-3319-D01E89D6314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18553" y="2778522"/>
                  <a:ext cx="1261179" cy="622350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EE0857E7-DE79-DDF3-EDD4-BCC5AB92F9A7}"/>
                    </a:ext>
                  </a:extLst>
                </p:cNvPr>
                <p:cNvSpPr txBox="1"/>
                <p:nvPr/>
              </p:nvSpPr>
              <p:spPr>
                <a:xfrm>
                  <a:off x="4856341" y="2780458"/>
                  <a:ext cx="1597681" cy="62235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</m:sup>
                        </m:sSup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EE0857E7-DE79-DDF3-EDD4-BCC5AB92F9A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56341" y="2780458"/>
                  <a:ext cx="1597681" cy="622350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A9EDCB3-F6D2-2809-1688-FD5C21CF1FD3}"/>
                  </a:ext>
                </a:extLst>
              </p:cNvPr>
              <p:cNvSpPr txBox="1"/>
              <p:nvPr/>
            </p:nvSpPr>
            <p:spPr>
              <a:xfrm>
                <a:off x="6688657" y="1730033"/>
                <a:ext cx="1944037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FF0000"/>
                    </a:solidFill>
                  </a:rPr>
                  <a:t>Every latitude must have a singular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value</a:t>
                </a: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A9EDCB3-F6D2-2809-1688-FD5C21CF1F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8657" y="1730033"/>
                <a:ext cx="1944037" cy="923330"/>
              </a:xfrm>
              <a:prstGeom prst="rect">
                <a:avLst/>
              </a:prstGeom>
              <a:blipFill>
                <a:blip r:embed="rId12"/>
                <a:stretch>
                  <a:fillRect t="-3974" b="-9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D173E6E-4B14-4FB8-7197-99CCCE2A1875}"/>
              </a:ext>
            </a:extLst>
          </p:cNvPr>
          <p:cNvCxnSpPr/>
          <p:nvPr/>
        </p:nvCxnSpPr>
        <p:spPr>
          <a:xfrm>
            <a:off x="6014209" y="2191698"/>
            <a:ext cx="942358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D0F5B083-130C-3698-B8A6-2B0D6384C609}"/>
              </a:ext>
            </a:extLst>
          </p:cNvPr>
          <p:cNvSpPr/>
          <p:nvPr/>
        </p:nvSpPr>
        <p:spPr>
          <a:xfrm>
            <a:off x="4663455" y="4136231"/>
            <a:ext cx="163378" cy="21669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739B1F4-00F1-305B-1C6C-C3EBE2090138}"/>
              </a:ext>
            </a:extLst>
          </p:cNvPr>
          <p:cNvSpPr/>
          <p:nvPr/>
        </p:nvSpPr>
        <p:spPr>
          <a:xfrm>
            <a:off x="6638932" y="4134452"/>
            <a:ext cx="163378" cy="21669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6A9098E7-A9A7-6112-5083-CD953AADD282}"/>
              </a:ext>
            </a:extLst>
          </p:cNvPr>
          <p:cNvCxnSpPr>
            <a:stCxn id="25" idx="2"/>
            <a:endCxn id="32" idx="2"/>
          </p:cNvCxnSpPr>
          <p:nvPr/>
        </p:nvCxnSpPr>
        <p:spPr>
          <a:xfrm rot="5400000">
            <a:off x="6341758" y="3032227"/>
            <a:ext cx="1697783" cy="940055"/>
          </a:xfrm>
          <a:prstGeom prst="bentConnector3">
            <a:avLst>
              <a:gd name="adj1" fmla="val 113465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FC1FA682-8684-1645-3270-B4356B3F8692}"/>
              </a:ext>
            </a:extLst>
          </p:cNvPr>
          <p:cNvCxnSpPr>
            <a:cxnSpLocks/>
            <a:stCxn id="25" idx="2"/>
            <a:endCxn id="30" idx="2"/>
          </p:cNvCxnSpPr>
          <p:nvPr/>
        </p:nvCxnSpPr>
        <p:spPr>
          <a:xfrm rot="5400000">
            <a:off x="5353129" y="2045378"/>
            <a:ext cx="1699562" cy="2915532"/>
          </a:xfrm>
          <a:prstGeom prst="bentConnector3">
            <a:avLst>
              <a:gd name="adj1" fmla="val 113451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7877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5" grpId="0"/>
      <p:bldP spid="30" grpId="0" animBg="1"/>
      <p:bldP spid="3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Bloch Sphere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3B7583-AB71-34EB-C6E8-FE1B1CBFF7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2745" y="1242468"/>
            <a:ext cx="6818510" cy="5113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948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Bloch Sphere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23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AD71C2F-B6E4-92D3-18ED-1A079F21DE2A}"/>
                  </a:ext>
                </a:extLst>
              </p:cNvPr>
              <p:cNvSpPr txBox="1"/>
              <p:nvPr/>
            </p:nvSpPr>
            <p:spPr>
              <a:xfrm>
                <a:off x="3218553" y="1957092"/>
                <a:ext cx="2699650" cy="5137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</m:d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d>
                        <m:dPr>
                          <m:begChr m:val="|"/>
                          <m:endChr m:val="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d>
                        <m:dPr>
                          <m:begChr m:val="|"/>
                          <m:endChr m:val="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AD71C2F-B6E4-92D3-18ED-1A079F21DE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8553" y="1957092"/>
                <a:ext cx="2699650" cy="51379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EB70CF8-6DD6-D5CA-6CA4-9EC206663C4E}"/>
                  </a:ext>
                </a:extLst>
              </p:cNvPr>
              <p:cNvSpPr txBox="1"/>
              <p:nvPr/>
            </p:nvSpPr>
            <p:spPr>
              <a:xfrm>
                <a:off x="3218553" y="1432333"/>
                <a:ext cx="2706895" cy="3197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"/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  <m:d>
                          <m:dPr>
                            <m:begChr m:val="|"/>
                            <m:endChr m:val="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"/>
                                <m:endChr m:val="⟩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d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</m:sup>
                        </m:sSup>
                        <m:d>
                          <m:dPr>
                            <m:begChr m:val="|"/>
                            <m:endChr m:val="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"/>
                                <m:endChr m:val="⟩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e>
                        </m:d>
                      </m:e>
                    </m:func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EB70CF8-6DD6-D5CA-6CA4-9EC206663C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8553" y="1432333"/>
                <a:ext cx="2706895" cy="319703"/>
              </a:xfrm>
              <a:prstGeom prst="rect">
                <a:avLst/>
              </a:prstGeom>
              <a:blipFill>
                <a:blip r:embed="rId4"/>
                <a:stretch>
                  <a:fillRect l="-17342" t="-167308" r="-21622" b="-246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EB65BB5-438D-91E2-AFDA-280FE3D7A39C}"/>
                  </a:ext>
                </a:extLst>
              </p:cNvPr>
              <p:cNvSpPr txBox="1"/>
              <p:nvPr/>
            </p:nvSpPr>
            <p:spPr>
              <a:xfrm>
                <a:off x="2119824" y="3780828"/>
                <a:ext cx="5008229" cy="7523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000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num>
                                    <m:den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func>
                            </m:e>
                          </m:d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begChr m:val="|"/>
                          <m:endChr m:val="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num>
                                    <m:den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func>
                            </m:e>
                          </m:d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begChr m:val="|"/>
                          <m:endChr m:val="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EB65BB5-438D-91E2-AFDA-280FE3D7A3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9824" y="3780828"/>
                <a:ext cx="5008229" cy="75232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A6E6979-4F0A-3023-F4D6-37A833496BE6}"/>
                  </a:ext>
                </a:extLst>
              </p:cNvPr>
              <p:cNvSpPr txBox="1"/>
              <p:nvPr/>
            </p:nvSpPr>
            <p:spPr>
              <a:xfrm>
                <a:off x="2119823" y="4783134"/>
                <a:ext cx="4967962" cy="5837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000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</m:num>
                                    <m:den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func>
                            </m:e>
                          </m:d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begChr m:val="|"/>
                          <m:endChr m:val="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</m:num>
                                    <m:den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func>
                            </m:e>
                          </m:d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begChr m:val="|"/>
                          <m:endChr m:val="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A6E6979-4F0A-3023-F4D6-37A833496B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9823" y="4783134"/>
                <a:ext cx="4967962" cy="58375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CA95893-FB6F-0185-CDD0-62025C50085E}"/>
                  </a:ext>
                </a:extLst>
              </p:cNvPr>
              <p:cNvSpPr txBox="1"/>
              <p:nvPr/>
            </p:nvSpPr>
            <p:spPr>
              <a:xfrm>
                <a:off x="2139957" y="5616868"/>
                <a:ext cx="5064207" cy="63716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000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</m:num>
                                    <m:den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4</m:t>
                                      </m:r>
                                    </m:den>
                                  </m:f>
                                </m:e>
                              </m:func>
                            </m:e>
                          </m:d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begChr m:val="|"/>
                          <m:endChr m:val="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</m:num>
                                    <m:den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den>
                                  </m:f>
                                </m:e>
                              </m:func>
                            </m:e>
                          </m:d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begChr m:val="|"/>
                          <m:endChr m:val="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f>
                                      <m:fPr>
                                        <m:ctrlP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e>
                                  <m:e>
                                    <m:f>
                                      <m:f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CA95893-FB6F-0185-CDD0-62025C5008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9957" y="5616868"/>
                <a:ext cx="5064207" cy="63716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6155649-4764-D4C8-3BA1-A916F86F5470}"/>
                  </a:ext>
                </a:extLst>
              </p:cNvPr>
              <p:cNvSpPr txBox="1"/>
              <p:nvPr/>
            </p:nvSpPr>
            <p:spPr>
              <a:xfrm>
                <a:off x="3218553" y="2778522"/>
                <a:ext cx="1261179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6155649-4764-D4C8-3BA1-A916F86F54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8553" y="2778522"/>
                <a:ext cx="1261179" cy="62235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6E33D72-3D8A-0BD7-01DE-5B5677B89D93}"/>
                  </a:ext>
                </a:extLst>
              </p:cNvPr>
              <p:cNvSpPr txBox="1"/>
              <p:nvPr/>
            </p:nvSpPr>
            <p:spPr>
              <a:xfrm>
                <a:off x="6545022" y="1514475"/>
                <a:ext cx="117961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6E33D72-3D8A-0BD7-01DE-5B5677B89D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5022" y="1514475"/>
                <a:ext cx="1179618" cy="307777"/>
              </a:xfrm>
              <a:prstGeom prst="rect">
                <a:avLst/>
              </a:prstGeom>
              <a:blipFill>
                <a:blip r:embed="rId9"/>
                <a:stretch>
                  <a:fillRect l="-4663" r="-2073" b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7579A15-6C97-4D01-9607-7D8D94C4E334}"/>
                  </a:ext>
                </a:extLst>
              </p:cNvPr>
              <p:cNvSpPr txBox="1"/>
              <p:nvPr/>
            </p:nvSpPr>
            <p:spPr>
              <a:xfrm>
                <a:off x="6459454" y="1890849"/>
                <a:ext cx="135075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≤2</m:t>
                      </m:r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7579A15-6C97-4D01-9607-7D8D94C4E3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9454" y="1890849"/>
                <a:ext cx="1350754" cy="307777"/>
              </a:xfrm>
              <a:prstGeom prst="rect">
                <a:avLst/>
              </a:prstGeom>
              <a:blipFill>
                <a:blip r:embed="rId10"/>
                <a:stretch>
                  <a:fillRect l="-4072" r="-3620" b="-313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85BCA20-64C8-BD14-09D6-47828412428E}"/>
                  </a:ext>
                </a:extLst>
              </p:cNvPr>
              <p:cNvSpPr txBox="1"/>
              <p:nvPr/>
            </p:nvSpPr>
            <p:spPr>
              <a:xfrm>
                <a:off x="4856341" y="2780458"/>
                <a:ext cx="1597681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sup>
                      </m:sSup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85BCA20-64C8-BD14-09D6-4782841242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6341" y="2780458"/>
                <a:ext cx="1597681" cy="62235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4BF8379-14FD-5CFC-5AC9-9D8C6C1DCF21}"/>
                  </a:ext>
                </a:extLst>
              </p:cNvPr>
              <p:cNvSpPr txBox="1"/>
              <p:nvPr/>
            </p:nvSpPr>
            <p:spPr>
              <a:xfrm>
                <a:off x="135049" y="2500948"/>
                <a:ext cx="2706895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Note: Probabilities require measurements, and we can't measure global phase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∴</m:t>
                    </m:r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4BF8379-14FD-5CFC-5AC9-9D8C6C1DCF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049" y="2500948"/>
                <a:ext cx="2706895" cy="1200329"/>
              </a:xfrm>
              <a:prstGeom prst="rect">
                <a:avLst/>
              </a:prstGeom>
              <a:blipFill>
                <a:blip r:embed="rId12"/>
                <a:stretch>
                  <a:fillRect l="-676" t="-2538" r="-2477" b="-71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18">
            <a:extLst>
              <a:ext uri="{FF2B5EF4-FFF2-40B4-BE49-F238E27FC236}">
                <a16:creationId xmlns:a16="http://schemas.microsoft.com/office/drawing/2014/main" id="{687574EF-0A96-8AA2-70D9-FE96E7B3694A}"/>
              </a:ext>
            </a:extLst>
          </p:cNvPr>
          <p:cNvSpPr/>
          <p:nvPr/>
        </p:nvSpPr>
        <p:spPr>
          <a:xfrm>
            <a:off x="1771401" y="5066960"/>
            <a:ext cx="279881" cy="2623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5D88C2A4-CB78-4862-8D31-25E73C2B1E12}"/>
              </a:ext>
            </a:extLst>
          </p:cNvPr>
          <p:cNvCxnSpPr>
            <a:cxnSpLocks/>
            <a:stCxn id="18" idx="2"/>
            <a:endCxn id="19" idx="1"/>
          </p:cNvCxnSpPr>
          <p:nvPr/>
        </p:nvCxnSpPr>
        <p:spPr>
          <a:xfrm rot="16200000" flipH="1">
            <a:off x="881526" y="4308248"/>
            <a:ext cx="1496847" cy="282904"/>
          </a:xfrm>
          <a:prstGeom prst="bentConnector2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1CDE1665-78D9-3AB3-4E87-BE3D99270191}"/>
              </a:ext>
            </a:extLst>
          </p:cNvPr>
          <p:cNvSpPr txBox="1"/>
          <p:nvPr/>
        </p:nvSpPr>
        <p:spPr>
          <a:xfrm>
            <a:off x="7204164" y="5612283"/>
            <a:ext cx="1588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50/50 superposition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6443F41-D2CF-D272-47E8-18AC866DDF1F}"/>
                  </a:ext>
                </a:extLst>
              </p:cNvPr>
              <p:cNvSpPr txBox="1"/>
              <p:nvPr/>
            </p:nvSpPr>
            <p:spPr>
              <a:xfrm>
                <a:off x="7411495" y="4018490"/>
                <a:ext cx="117429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"/>
                        <m:ctrlPr>
                          <a:rPr lang="en-US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US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⟩</m:t>
                        </m:r>
                      </m:e>
                    </m:d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in z basis</a:t>
                </a: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6443F41-D2CF-D272-47E8-18AC866DDF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1495" y="4018490"/>
                <a:ext cx="1174296" cy="276999"/>
              </a:xfrm>
              <a:prstGeom prst="rect">
                <a:avLst/>
              </a:prstGeom>
              <a:blipFill>
                <a:blip r:embed="rId13"/>
                <a:stretch>
                  <a:fillRect l="-36979" t="-173913" r="-11979" b="-26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CB5D367-5C98-86D5-070A-D137446D98EE}"/>
                  </a:ext>
                </a:extLst>
              </p:cNvPr>
              <p:cNvSpPr txBox="1"/>
              <p:nvPr/>
            </p:nvSpPr>
            <p:spPr>
              <a:xfrm>
                <a:off x="7411495" y="4936510"/>
                <a:ext cx="117429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"/>
                        <m:ctrlPr>
                          <a:rPr lang="en-US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US" b="0" i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⟩</m:t>
                        </m:r>
                      </m:e>
                    </m:d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in z basis</a:t>
                </a: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CB5D367-5C98-86D5-070A-D137446D98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1495" y="4936510"/>
                <a:ext cx="1174296" cy="276999"/>
              </a:xfrm>
              <a:prstGeom prst="rect">
                <a:avLst/>
              </a:prstGeom>
              <a:blipFill>
                <a:blip r:embed="rId14"/>
                <a:stretch>
                  <a:fillRect l="-36979" t="-180000" r="-11979" b="-26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8FDB2193-9DB3-678D-E1EE-E7888B032C6E}"/>
              </a:ext>
            </a:extLst>
          </p:cNvPr>
          <p:cNvSpPr/>
          <p:nvPr/>
        </p:nvSpPr>
        <p:spPr>
          <a:xfrm>
            <a:off x="5357813" y="1432333"/>
            <a:ext cx="230981" cy="215188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5425724-EC8A-6FA5-9723-C2376FE81F54}"/>
              </a:ext>
            </a:extLst>
          </p:cNvPr>
          <p:cNvSpPr/>
          <p:nvPr/>
        </p:nvSpPr>
        <p:spPr>
          <a:xfrm>
            <a:off x="2308485" y="3391348"/>
            <a:ext cx="157397" cy="2471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9F10EDF8-55C4-E7B1-62FF-A208DEBBCE8E}"/>
              </a:ext>
            </a:extLst>
          </p:cNvPr>
          <p:cNvCxnSpPr>
            <a:stCxn id="8" idx="3"/>
            <a:endCxn id="7" idx="0"/>
          </p:cNvCxnSpPr>
          <p:nvPr/>
        </p:nvCxnSpPr>
        <p:spPr>
          <a:xfrm flipV="1">
            <a:off x="2465882" y="1432333"/>
            <a:ext cx="3007422" cy="2082590"/>
          </a:xfrm>
          <a:prstGeom prst="bentConnector4">
            <a:avLst>
              <a:gd name="adj1" fmla="val 18174"/>
              <a:gd name="adj2" fmla="val 108818"/>
            </a:avLst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C70EA383-C74D-2777-19AF-DE58A2FCFD0B}"/>
              </a:ext>
            </a:extLst>
          </p:cNvPr>
          <p:cNvSpPr txBox="1"/>
          <p:nvPr/>
        </p:nvSpPr>
        <p:spPr>
          <a:xfrm>
            <a:off x="4066082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DD6329C-51E7-96AA-DBB6-151AC6C32029}"/>
                  </a:ext>
                </a:extLst>
              </p:cNvPr>
              <p:cNvSpPr txBox="1"/>
              <p:nvPr/>
            </p:nvSpPr>
            <p:spPr>
              <a:xfrm>
                <a:off x="2156342" y="3755674"/>
                <a:ext cx="6190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DD6329C-51E7-96AA-DBB6-151AC6C320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6342" y="3755674"/>
                <a:ext cx="619080" cy="276999"/>
              </a:xfrm>
              <a:prstGeom prst="rect">
                <a:avLst/>
              </a:prstGeom>
              <a:blipFill>
                <a:blip r:embed="rId15"/>
                <a:stretch>
                  <a:fillRect l="-8911" r="-8911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1D3821E-1EDA-16EB-7526-5A4901C00444}"/>
                  </a:ext>
                </a:extLst>
              </p:cNvPr>
              <p:cNvSpPr txBox="1"/>
              <p:nvPr/>
            </p:nvSpPr>
            <p:spPr>
              <a:xfrm>
                <a:off x="2149866" y="4702446"/>
                <a:ext cx="63203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1D3821E-1EDA-16EB-7526-5A4901C004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9866" y="4702446"/>
                <a:ext cx="632033" cy="276999"/>
              </a:xfrm>
              <a:prstGeom prst="rect">
                <a:avLst/>
              </a:prstGeom>
              <a:blipFill>
                <a:blip r:embed="rId16"/>
                <a:stretch>
                  <a:fillRect l="-8738" r="-5825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CC303D6-AA49-4541-7642-C7F4204A0160}"/>
                  </a:ext>
                </a:extLst>
              </p:cNvPr>
              <p:cNvSpPr txBox="1"/>
              <p:nvPr/>
            </p:nvSpPr>
            <p:spPr>
              <a:xfrm>
                <a:off x="2021850" y="5447572"/>
                <a:ext cx="88806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type m:val="lin"/>
                          <m:ctrlP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CC303D6-AA49-4541-7642-C7F4204A01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1850" y="5447572"/>
                <a:ext cx="888064" cy="276999"/>
              </a:xfrm>
              <a:prstGeom prst="rect">
                <a:avLst/>
              </a:prstGeom>
              <a:blipFill>
                <a:blip r:embed="rId17"/>
                <a:stretch>
                  <a:fillRect l="-6207" t="-175556" r="-64828" b="-25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Picture 21">
            <a:extLst>
              <a:ext uri="{FF2B5EF4-FFF2-40B4-BE49-F238E27FC236}">
                <a16:creationId xmlns:a16="http://schemas.microsoft.com/office/drawing/2014/main" id="{B5215B92-1D95-7DC6-5155-B5F35EF6F81B}"/>
              </a:ext>
            </a:extLst>
          </p:cNvPr>
          <p:cNvPicPr>
            <a:picLocks noChangeAspect="1"/>
          </p:cNvPicPr>
          <p:nvPr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1841" y="509438"/>
            <a:ext cx="1524101" cy="1830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664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500"/>
                            </p:stCondLst>
                            <p:childTnLst>
                              <p:par>
                                <p:cTn id="3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000"/>
                            </p:stCondLst>
                            <p:childTnLst>
                              <p:par>
                                <p:cTn id="4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"/>
                            </p:stCondLst>
                            <p:childTnLst>
                              <p:par>
                                <p:cTn id="72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500"/>
                            </p:stCondLst>
                            <p:childTnLst>
                              <p:par>
                                <p:cTn id="87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/>
      <p:bldP spid="6" grpId="0"/>
      <p:bldP spid="3" grpId="0"/>
      <p:bldP spid="12" grpId="0"/>
      <p:bldP spid="13" grpId="0"/>
      <p:bldP spid="14" grpId="0"/>
      <p:bldP spid="16" grpId="0"/>
      <p:bldP spid="17" grpId="0"/>
      <p:bldP spid="18" grpId="0"/>
      <p:bldP spid="24" grpId="0"/>
      <p:bldP spid="25" grpId="0"/>
      <p:bldP spid="26" grpId="0"/>
      <p:bldP spid="7" grpId="0" animBg="1"/>
      <p:bldP spid="9" grpId="0"/>
      <p:bldP spid="15" grpId="0"/>
      <p:bldP spid="2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Unitary Matrices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89DDD85-BE85-4F29-90C5-F4DC14A73241}"/>
                  </a:ext>
                </a:extLst>
              </p:cNvPr>
              <p:cNvSpPr txBox="1"/>
              <p:nvPr/>
            </p:nvSpPr>
            <p:spPr>
              <a:xfrm>
                <a:off x="853369" y="1670484"/>
                <a:ext cx="2962113" cy="7280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89DDD85-BE85-4F29-90C5-F4DC14A732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369" y="1670484"/>
                <a:ext cx="2962113" cy="72808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ABC0CD6-D592-4F56-9810-AF3B819F784F}"/>
                  </a:ext>
                </a:extLst>
              </p:cNvPr>
              <p:cNvSpPr txBox="1"/>
              <p:nvPr/>
            </p:nvSpPr>
            <p:spPr>
              <a:xfrm>
                <a:off x="4366355" y="1645497"/>
                <a:ext cx="3093283" cy="6770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rad>
                                </m:den>
                              </m:f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ABC0CD6-D592-4F56-9810-AF3B819F78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6355" y="1645497"/>
                <a:ext cx="3093283" cy="67704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E86EF500-1656-4406-BDD9-ED933B13EAB2}"/>
              </a:ext>
            </a:extLst>
          </p:cNvPr>
          <p:cNvSpPr txBox="1"/>
          <p:nvPr/>
        </p:nvSpPr>
        <p:spPr>
          <a:xfrm>
            <a:off x="4304563" y="2489830"/>
            <a:ext cx="32168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7030A0"/>
                </a:solidFill>
              </a:rPr>
              <a:t>Hadamard Matrix is Unitary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EA8AD41-45EE-4AC0-8A59-2BFE25AE2B4E}"/>
                  </a:ext>
                </a:extLst>
              </p:cNvPr>
              <p:cNvSpPr txBox="1"/>
              <p:nvPr/>
            </p:nvSpPr>
            <p:spPr>
              <a:xfrm>
                <a:off x="628650" y="3429000"/>
                <a:ext cx="3943350" cy="68845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"/>
                              <m:endChr m:val="⟩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"/>
                              <m:endChr m:val="⟩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e>
                          </m: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EA8AD41-45EE-4AC0-8A59-2BFE25AE2B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3429000"/>
                <a:ext cx="3943350" cy="68845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66AD21D-427F-43FF-8328-E603D41D051E}"/>
                  </a:ext>
                </a:extLst>
              </p:cNvPr>
              <p:cNvSpPr txBox="1"/>
              <p:nvPr/>
            </p:nvSpPr>
            <p:spPr>
              <a:xfrm>
                <a:off x="555719" y="4326156"/>
                <a:ext cx="3994969" cy="68845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"/>
                              <m:endChr m:val="⟩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begChr m:val=""/>
                              <m:endChr m:val="⟩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e>
                          </m: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66AD21D-427F-43FF-8328-E603D41D05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719" y="4326156"/>
                <a:ext cx="3994969" cy="68845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AC746C67-76BD-425D-9EB9-09CA2F62C788}"/>
              </a:ext>
            </a:extLst>
          </p:cNvPr>
          <p:cNvSpPr txBox="1"/>
          <p:nvPr/>
        </p:nvSpPr>
        <p:spPr>
          <a:xfrm>
            <a:off x="4780757" y="3564322"/>
            <a:ext cx="385029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7030A0"/>
                </a:solidFill>
              </a:rPr>
              <a:t>A Hadamard gate puts a qubit into a </a:t>
            </a:r>
            <a:r>
              <a:rPr lang="en-US" sz="2000" b="1" dirty="0">
                <a:solidFill>
                  <a:srgbClr val="7030A0"/>
                </a:solidFill>
              </a:rPr>
              <a:t>superposition</a:t>
            </a:r>
            <a:r>
              <a:rPr lang="en-US" sz="2000" dirty="0">
                <a:solidFill>
                  <a:srgbClr val="7030A0"/>
                </a:solidFill>
              </a:rPr>
              <a:t> of states, with a 50/50 chance of getting a </a:t>
            </a:r>
            <a:r>
              <a:rPr lang="en-US" sz="2000" b="1" dirty="0"/>
              <a:t>0</a:t>
            </a:r>
            <a:r>
              <a:rPr lang="en-US" sz="2000" dirty="0">
                <a:solidFill>
                  <a:srgbClr val="7030A0"/>
                </a:solidFill>
              </a:rPr>
              <a:t> or </a:t>
            </a:r>
            <a:r>
              <a:rPr lang="en-US" sz="2000" b="1" dirty="0"/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3BFC368-2E5F-4925-83D2-F2A52B0E2535}"/>
                  </a:ext>
                </a:extLst>
              </p:cNvPr>
              <p:cNvSpPr txBox="1"/>
              <p:nvPr/>
            </p:nvSpPr>
            <p:spPr>
              <a:xfrm>
                <a:off x="5757153" y="4750078"/>
                <a:ext cx="1897507" cy="6770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rad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=50%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3BFC368-2E5F-4925-83D2-F2A52B0E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7153" y="4750078"/>
                <a:ext cx="1897507" cy="67704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8DDDF7AD-151E-4734-BA0B-07E4A18E45C7}"/>
              </a:ext>
            </a:extLst>
          </p:cNvPr>
          <p:cNvSpPr/>
          <p:nvPr/>
        </p:nvSpPr>
        <p:spPr>
          <a:xfrm>
            <a:off x="3884696" y="4380964"/>
            <a:ext cx="178947" cy="2541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A1978B6-94A7-4B88-8D63-B75404B5D551}"/>
              </a:ext>
            </a:extLst>
          </p:cNvPr>
          <p:cNvSpPr/>
          <p:nvPr/>
        </p:nvSpPr>
        <p:spPr>
          <a:xfrm>
            <a:off x="3853387" y="3483486"/>
            <a:ext cx="178947" cy="2541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C223CE4-DD3B-4334-99E0-C1301559A876}"/>
              </a:ext>
            </a:extLst>
          </p:cNvPr>
          <p:cNvSpPr txBox="1"/>
          <p:nvPr/>
        </p:nvSpPr>
        <p:spPr>
          <a:xfrm>
            <a:off x="2272360" y="5198382"/>
            <a:ext cx="33836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Note: these are not the same </a:t>
            </a:r>
            <a:r>
              <a:rPr lang="en-US" u="sng" dirty="0">
                <a:solidFill>
                  <a:srgbClr val="FF0000"/>
                </a:solidFill>
              </a:rPr>
              <a:t>states,</a:t>
            </a:r>
            <a:r>
              <a:rPr lang="en-US" dirty="0">
                <a:solidFill>
                  <a:srgbClr val="FF0000"/>
                </a:solidFill>
              </a:rPr>
              <a:t> yet they have the same </a:t>
            </a:r>
            <a:r>
              <a:rPr lang="en-US" b="1" dirty="0">
                <a:solidFill>
                  <a:srgbClr val="FF0000"/>
                </a:solidFill>
              </a:rPr>
              <a:t>expectation</a:t>
            </a:r>
            <a:r>
              <a:rPr lang="en-US" dirty="0">
                <a:solidFill>
                  <a:srgbClr val="FF0000"/>
                </a:solidFill>
              </a:rPr>
              <a:t> values (probabilities) of 50% zero, 50% one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D65B12A-1201-4B11-AC18-8933129E3BB2}"/>
              </a:ext>
            </a:extLst>
          </p:cNvPr>
          <p:cNvSpPr txBox="1"/>
          <p:nvPr/>
        </p:nvSpPr>
        <p:spPr>
          <a:xfrm>
            <a:off x="663927" y="2497259"/>
            <a:ext cx="32168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7030A0"/>
                </a:solidFill>
              </a:rPr>
              <a:t>Hadamard Gate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84C4D55-3816-4F53-94C4-9FD2699AF74A}"/>
              </a:ext>
            </a:extLst>
          </p:cNvPr>
          <p:cNvSpPr txBox="1"/>
          <p:nvPr/>
        </p:nvSpPr>
        <p:spPr>
          <a:xfrm>
            <a:off x="2072349" y="3237269"/>
            <a:ext cx="178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0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E44B92F-0803-4179-B943-CA01B3213471}"/>
              </a:ext>
            </a:extLst>
          </p:cNvPr>
          <p:cNvSpPr txBox="1"/>
          <p:nvPr/>
        </p:nvSpPr>
        <p:spPr>
          <a:xfrm>
            <a:off x="1948936" y="4142388"/>
            <a:ext cx="178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091725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0" grpId="0"/>
      <p:bldP spid="16" grpId="0"/>
      <p:bldP spid="18" grpId="0"/>
      <p:bldP spid="21" grpId="0"/>
      <p:bldP spid="8" grpId="0"/>
      <p:bldP spid="13" grpId="0" animBg="1"/>
      <p:bldP spid="22" grpId="0" animBg="1"/>
      <p:bldP spid="14" grpId="0"/>
      <p:bldP spid="32" grpId="0"/>
      <p:bldP spid="33" grpId="0"/>
      <p:bldP spid="3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Unitary Matrices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25</a:t>
            </a:fld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D3B8FCE-4A64-4FDA-B077-134F21377CE9}"/>
              </a:ext>
            </a:extLst>
          </p:cNvPr>
          <p:cNvSpPr txBox="1"/>
          <p:nvPr/>
        </p:nvSpPr>
        <p:spPr>
          <a:xfrm>
            <a:off x="2024801" y="1468581"/>
            <a:ext cx="50943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Here are some additional fundamental unitary matrices that can act on qubits: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5FCCC23-F55A-4511-8E78-61FD719C45A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1800" y="2668188"/>
            <a:ext cx="4342943" cy="90478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FEED39C-E650-44B1-B2E2-3D446EFEFEE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54011" y="2703906"/>
            <a:ext cx="2793277" cy="904779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964CF242-0351-4336-B31B-9F8279784497}"/>
              </a:ext>
            </a:extLst>
          </p:cNvPr>
          <p:cNvGrpSpPr/>
          <p:nvPr/>
        </p:nvGrpSpPr>
        <p:grpSpPr>
          <a:xfrm>
            <a:off x="1417289" y="4276242"/>
            <a:ext cx="2339079" cy="992665"/>
            <a:chOff x="1010241" y="3658747"/>
            <a:chExt cx="2339079" cy="992665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EC108DB-8B03-4662-B4EF-ABDC0D475E5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27225" y="3658747"/>
              <a:ext cx="2022095" cy="992665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07600ACD-E1FA-44BD-9F2B-05FB961CD9A4}"/>
                    </a:ext>
                  </a:extLst>
                </p:cNvPr>
                <p:cNvSpPr txBox="1"/>
                <p:nvPr/>
              </p:nvSpPr>
              <p:spPr>
                <a:xfrm>
                  <a:off x="1010241" y="3975621"/>
                  <a:ext cx="39796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07600ACD-E1FA-44BD-9F2B-05FB961CD9A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0241" y="3975621"/>
                  <a:ext cx="397969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A58B4DF-5ADF-4B3B-98A0-61F4DF5AB600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4475122" y="4318304"/>
            <a:ext cx="3191630" cy="908541"/>
            <a:chOff x="4068074" y="3703923"/>
            <a:chExt cx="3191630" cy="908541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352B1F96-D2A6-45F9-AE2E-F2E25D7D7EC7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329659" y="3703923"/>
              <a:ext cx="2930045" cy="908541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E9528A65-B554-4239-8BA8-034EAF5F75CC}"/>
                    </a:ext>
                  </a:extLst>
                </p:cNvPr>
                <p:cNvSpPr txBox="1"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4068074" y="3970413"/>
                  <a:ext cx="39796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E9528A65-B554-4239-8BA8-034EAF5F75CC}"/>
                    </a:ext>
                  </a:extLst>
                </p:cNvPr>
                <p:cNvSpPr txBox="1">
                  <a:spLocks noGrp="1"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68074" y="3970413"/>
                  <a:ext cx="397969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ECE853EF-797E-4204-882D-A757F610CD73}"/>
              </a:ext>
            </a:extLst>
          </p:cNvPr>
          <p:cNvSpPr/>
          <p:nvPr/>
        </p:nvSpPr>
        <p:spPr>
          <a:xfrm>
            <a:off x="7566270" y="3226714"/>
            <a:ext cx="453467" cy="23765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10A5915-074D-CDF5-6DA4-10451512C2F9}"/>
              </a:ext>
            </a:extLst>
          </p:cNvPr>
          <p:cNvSpPr/>
          <p:nvPr/>
        </p:nvSpPr>
        <p:spPr>
          <a:xfrm>
            <a:off x="3161661" y="2848996"/>
            <a:ext cx="271088" cy="23765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3F67C25-72EF-2C2D-832C-134BFC19110A}"/>
              </a:ext>
            </a:extLst>
          </p:cNvPr>
          <p:cNvSpPr/>
          <p:nvPr/>
        </p:nvSpPr>
        <p:spPr>
          <a:xfrm>
            <a:off x="6219807" y="3227652"/>
            <a:ext cx="218121" cy="23765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F4B8CC5-7145-F6C9-217F-4605D680BF53}"/>
              </a:ext>
            </a:extLst>
          </p:cNvPr>
          <p:cNvSpPr/>
          <p:nvPr/>
        </p:nvSpPr>
        <p:spPr>
          <a:xfrm>
            <a:off x="2897727" y="3191343"/>
            <a:ext cx="162179" cy="23765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5AD98DB-518F-DEEB-4C20-A4CDF3854C0E}"/>
              </a:ext>
            </a:extLst>
          </p:cNvPr>
          <p:cNvCxnSpPr>
            <a:cxnSpLocks/>
          </p:cNvCxnSpPr>
          <p:nvPr/>
        </p:nvCxnSpPr>
        <p:spPr>
          <a:xfrm flipV="1">
            <a:off x="2817485" y="4676931"/>
            <a:ext cx="484632" cy="3291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08B66B8-8CD4-879D-85B1-E6404E63C90A}"/>
              </a:ext>
            </a:extLst>
          </p:cNvPr>
          <p:cNvCxnSpPr>
            <a:cxnSpLocks/>
          </p:cNvCxnSpPr>
          <p:nvPr/>
        </p:nvCxnSpPr>
        <p:spPr>
          <a:xfrm flipH="1" flipV="1">
            <a:off x="2819293" y="4676666"/>
            <a:ext cx="481016" cy="329715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F818D0D-E3AC-CAC8-0B72-AEB7DA084BEF}"/>
              </a:ext>
            </a:extLst>
          </p:cNvPr>
          <p:cNvCxnSpPr>
            <a:cxnSpLocks/>
          </p:cNvCxnSpPr>
          <p:nvPr/>
        </p:nvCxnSpPr>
        <p:spPr>
          <a:xfrm flipH="1" flipV="1">
            <a:off x="5837793" y="4694634"/>
            <a:ext cx="228600" cy="22860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1727115-0198-3E29-C75F-3C2D45EE0E79}"/>
              </a:ext>
            </a:extLst>
          </p:cNvPr>
          <p:cNvCxnSpPr>
            <a:cxnSpLocks/>
          </p:cNvCxnSpPr>
          <p:nvPr/>
        </p:nvCxnSpPr>
        <p:spPr>
          <a:xfrm flipH="1">
            <a:off x="5837793" y="4693444"/>
            <a:ext cx="228600" cy="230981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0738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3" grpId="0" animBg="1"/>
      <p:bldP spid="15" grpId="0" animBg="1"/>
      <p:bldP spid="16" grpId="0" animBg="1"/>
      <p:bldP spid="1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FFB7F46-7650-17C4-2F63-4207475D4B0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0165" y="4158626"/>
            <a:ext cx="8543663" cy="25628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231FBEC-514E-4B62-7AAA-552F2EAD9A1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3077" y="1229526"/>
            <a:ext cx="8257840" cy="27504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Unitary Matrices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6D0A11-517E-E40E-D286-2B25DB10BB48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3986" y="1752241"/>
            <a:ext cx="4156023" cy="415602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74278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Quantum Gates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27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430E37A-E644-406D-9D2F-460E88C5CB3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4522" y="1769550"/>
            <a:ext cx="1458744" cy="57067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782F4E4-E7C8-497F-BCA2-71D85B122E6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7031" y="2460248"/>
            <a:ext cx="1240009" cy="78372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D880D95-E0E5-4539-B059-18370937C6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4696" y="4437625"/>
            <a:ext cx="1576235" cy="88345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37B4163-3623-4F60-BA40-6D0DFE6E8808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6920" y="5364074"/>
            <a:ext cx="1832138" cy="83532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85E1EFC-23C1-43BA-9DD3-354D536BD341}"/>
              </a:ext>
            </a:extLst>
          </p:cNvPr>
          <p:cNvSpPr txBox="1"/>
          <p:nvPr/>
        </p:nvSpPr>
        <p:spPr>
          <a:xfrm>
            <a:off x="2293960" y="1497984"/>
            <a:ext cx="44127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In the quantum world, all operations that are </a:t>
            </a:r>
            <a:r>
              <a:rPr lang="en-US" i="1" dirty="0">
                <a:solidFill>
                  <a:srgbClr val="7030A0"/>
                </a:solidFill>
              </a:rPr>
              <a:t>not</a:t>
            </a:r>
            <a:r>
              <a:rPr lang="en-US" dirty="0">
                <a:solidFill>
                  <a:srgbClr val="7030A0"/>
                </a:solidFill>
              </a:rPr>
              <a:t> measurements must be </a:t>
            </a:r>
            <a:r>
              <a:rPr lang="en-US" u="sng" dirty="0">
                <a:solidFill>
                  <a:srgbClr val="7030A0"/>
                </a:solidFill>
              </a:rPr>
              <a:t>reversible</a:t>
            </a:r>
            <a:r>
              <a:rPr lang="en-US" dirty="0">
                <a:solidFill>
                  <a:srgbClr val="7030A0"/>
                </a:solidFill>
              </a:rPr>
              <a:t> and must be represented by </a:t>
            </a:r>
            <a:r>
              <a:rPr lang="en-US" b="1" dirty="0">
                <a:solidFill>
                  <a:srgbClr val="7030A0"/>
                </a:solidFill>
              </a:rPr>
              <a:t>unitary</a:t>
            </a:r>
            <a:r>
              <a:rPr lang="en-US" dirty="0">
                <a:solidFill>
                  <a:srgbClr val="7030A0"/>
                </a:solidFill>
              </a:rPr>
              <a:t> matrices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43FCBAD-7D29-4300-B249-ED10DAA59B96}"/>
                  </a:ext>
                </a:extLst>
              </p:cNvPr>
              <p:cNvSpPr txBox="1"/>
              <p:nvPr/>
            </p:nvSpPr>
            <p:spPr>
              <a:xfrm>
                <a:off x="6847379" y="1748096"/>
                <a:ext cx="1963102" cy="2841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𝑈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43FCBAD-7D29-4300-B249-ED10DAA59B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7379" y="1748096"/>
                <a:ext cx="1963102" cy="284117"/>
              </a:xfrm>
              <a:prstGeom prst="rect">
                <a:avLst/>
              </a:prstGeom>
              <a:blipFill>
                <a:blip r:embed="rId7"/>
                <a:stretch>
                  <a:fillRect l="-2174" t="-4348" r="-2174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52C8DE29-6B62-466D-A425-641974D44331}"/>
              </a:ext>
            </a:extLst>
          </p:cNvPr>
          <p:cNvSpPr txBox="1"/>
          <p:nvPr/>
        </p:nvSpPr>
        <p:spPr>
          <a:xfrm>
            <a:off x="1054105" y="3716647"/>
            <a:ext cx="693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Yes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0EAA13B-1EF7-495A-A4A9-83E336761447}"/>
              </a:ext>
            </a:extLst>
          </p:cNvPr>
          <p:cNvSpPr txBox="1"/>
          <p:nvPr/>
        </p:nvSpPr>
        <p:spPr>
          <a:xfrm>
            <a:off x="1131709" y="6242390"/>
            <a:ext cx="537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No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143BF6E-367F-4434-9A07-F0FDCCD9BB4D}"/>
                  </a:ext>
                </a:extLst>
              </p:cNvPr>
              <p:cNvSpPr txBox="1"/>
              <p:nvPr/>
            </p:nvSpPr>
            <p:spPr>
              <a:xfrm>
                <a:off x="624936" y="3402475"/>
                <a:ext cx="155151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𝑁𝑂𝑇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𝑁𝑂𝑇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143BF6E-367F-4434-9A07-F0FDCCD9BB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936" y="3402475"/>
                <a:ext cx="1551514" cy="276999"/>
              </a:xfrm>
              <a:prstGeom prst="rect">
                <a:avLst/>
              </a:prstGeom>
              <a:blipFill>
                <a:blip r:embed="rId8"/>
                <a:stretch>
                  <a:fillRect l="-3543" r="-2362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03A3482-97AB-45E9-9203-869398417FDC}"/>
                  </a:ext>
                </a:extLst>
              </p:cNvPr>
              <p:cNvSpPr txBox="1"/>
              <p:nvPr/>
            </p:nvSpPr>
            <p:spPr>
              <a:xfrm>
                <a:off x="7292757" y="2144931"/>
                <a:ext cx="111081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03A3482-97AB-45E9-9203-869398417F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2757" y="2144931"/>
                <a:ext cx="1110817" cy="276999"/>
              </a:xfrm>
              <a:prstGeom prst="rect">
                <a:avLst/>
              </a:prstGeom>
              <a:blipFill>
                <a:blip r:embed="rId9"/>
                <a:stretch>
                  <a:fillRect l="-4372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7" name="Group 26">
            <a:extLst>
              <a:ext uri="{FF2B5EF4-FFF2-40B4-BE49-F238E27FC236}">
                <a16:creationId xmlns:a16="http://schemas.microsoft.com/office/drawing/2014/main" id="{14FB3576-1897-4BD6-8C38-794E47BD8E3A}"/>
              </a:ext>
            </a:extLst>
          </p:cNvPr>
          <p:cNvGrpSpPr/>
          <p:nvPr/>
        </p:nvGrpSpPr>
        <p:grpSpPr>
          <a:xfrm>
            <a:off x="3104181" y="2631893"/>
            <a:ext cx="3332516" cy="2134547"/>
            <a:chOff x="3597388" y="2709573"/>
            <a:chExt cx="3332516" cy="2134547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0E4E2B55-C495-4508-9B79-52482D7A6D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597388" y="3097237"/>
              <a:ext cx="3332516" cy="1746883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26D4F7A-B298-4E37-B69E-74DEB4F1D00D}"/>
                </a:ext>
              </a:extLst>
            </p:cNvPr>
            <p:cNvSpPr txBox="1"/>
            <p:nvPr/>
          </p:nvSpPr>
          <p:spPr>
            <a:xfrm>
              <a:off x="4061652" y="2709573"/>
              <a:ext cx="24039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Controlled NOT (</a:t>
              </a:r>
              <a:r>
                <a:rPr lang="en-US" b="1" dirty="0"/>
                <a:t>CNOT</a:t>
              </a:r>
              <a:r>
                <a:rPr lang="en-US" dirty="0"/>
                <a:t>)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239B23A-2114-445B-9FA0-2D40CFAF1CF9}"/>
                  </a:ext>
                </a:extLst>
              </p:cNvPr>
              <p:cNvSpPr txBox="1"/>
              <p:nvPr/>
            </p:nvSpPr>
            <p:spPr>
              <a:xfrm>
                <a:off x="6990735" y="2927960"/>
                <a:ext cx="191272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60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⊗</m:t>
                    </m:r>
                    <m:r>
                      <a:rPr lang="en-US" sz="16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600" dirty="0">
                    <a:solidFill>
                      <a:srgbClr val="7030A0"/>
                    </a:solidFill>
                  </a:rPr>
                  <a:t> Tensor Product</a:t>
                </a: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239B23A-2114-445B-9FA0-2D40CFAF1C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0735" y="2927960"/>
                <a:ext cx="1912720" cy="338554"/>
              </a:xfrm>
              <a:prstGeom prst="rect">
                <a:avLst/>
              </a:prstGeom>
              <a:blipFill>
                <a:blip r:embed="rId11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4A74C8D-65D3-4E37-8FFB-84D748ED27BD}"/>
                  </a:ext>
                </a:extLst>
              </p:cNvPr>
              <p:cNvSpPr txBox="1"/>
              <p:nvPr/>
            </p:nvSpPr>
            <p:spPr>
              <a:xfrm>
                <a:off x="7020789" y="3303299"/>
                <a:ext cx="191272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60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</m:t>
                    </m:r>
                    <m:r>
                      <a:rPr lang="en-US" sz="16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600" dirty="0">
                    <a:solidFill>
                      <a:srgbClr val="7030A0"/>
                    </a:solidFill>
                  </a:rPr>
                  <a:t> Binary </a:t>
                </a:r>
                <a:r>
                  <a:rPr lang="en-US" sz="1600" b="1" dirty="0"/>
                  <a:t>XOR</a:t>
                </a: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4A74C8D-65D3-4E37-8FFB-84D748ED27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0789" y="3303299"/>
                <a:ext cx="1912720" cy="338554"/>
              </a:xfrm>
              <a:prstGeom prst="rect">
                <a:avLst/>
              </a:prstGeom>
              <a:blipFill>
                <a:blip r:embed="rId12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C4E4315F-F507-4191-B80C-15A6F16DA046}"/>
              </a:ext>
            </a:extLst>
          </p:cNvPr>
          <p:cNvSpPr txBox="1"/>
          <p:nvPr/>
        </p:nvSpPr>
        <p:spPr>
          <a:xfrm>
            <a:off x="3819833" y="3121824"/>
            <a:ext cx="11957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Control Line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52AE5000-83EC-4AF3-9A92-E85938C61DBB}"/>
              </a:ext>
            </a:extLst>
          </p:cNvPr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67366" y="3933547"/>
            <a:ext cx="1616099" cy="1626327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18508AB9-85D7-4173-929F-438C507FB01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432697" y="4960862"/>
            <a:ext cx="2100865" cy="150343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A7DB4BA-B2C4-4430-AC54-A5234AE8DE38}"/>
                  </a:ext>
                </a:extLst>
              </p:cNvPr>
              <p:cNvSpPr txBox="1"/>
              <p:nvPr/>
            </p:nvSpPr>
            <p:spPr>
              <a:xfrm>
                <a:off x="2762045" y="5458569"/>
                <a:ext cx="161280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0070C0"/>
                    </a:solidFill>
                  </a:rPr>
                  <a:t>Will act only if the control line</a:t>
                </a:r>
              </a:p>
              <a:p>
                <a:pPr algn="ctr"/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 is 1</a:t>
                </a:r>
                <a:endParaRPr lang="en-US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A7DB4BA-B2C4-4430-AC54-A5234AE8DE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2045" y="5458569"/>
                <a:ext cx="1612800" cy="923330"/>
              </a:xfrm>
              <a:prstGeom prst="rect">
                <a:avLst/>
              </a:prstGeom>
              <a:blipFill>
                <a:blip r:embed="rId15"/>
                <a:stretch>
                  <a:fillRect l="-3019" t="-3289" r="-2642" b="-730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Rectangle 33">
            <a:extLst>
              <a:ext uri="{FF2B5EF4-FFF2-40B4-BE49-F238E27FC236}">
                <a16:creationId xmlns:a16="http://schemas.microsoft.com/office/drawing/2014/main" id="{48AA0D89-C479-4BB3-90D9-90B631D41852}"/>
              </a:ext>
            </a:extLst>
          </p:cNvPr>
          <p:cNvSpPr/>
          <p:nvPr/>
        </p:nvSpPr>
        <p:spPr>
          <a:xfrm>
            <a:off x="5678129" y="4247535"/>
            <a:ext cx="235974" cy="265471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55F9DB4-E85A-4C09-A861-EECCCED4BA26}"/>
              </a:ext>
            </a:extLst>
          </p:cNvPr>
          <p:cNvSpPr txBox="1"/>
          <p:nvPr/>
        </p:nvSpPr>
        <p:spPr>
          <a:xfrm>
            <a:off x="7169896" y="5634947"/>
            <a:ext cx="13907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7030A0"/>
                </a:solidFill>
              </a:rPr>
              <a:t>CNOT</a:t>
            </a:r>
            <a:r>
              <a:rPr lang="en-US" sz="1600" dirty="0">
                <a:solidFill>
                  <a:srgbClr val="7030A0"/>
                </a:solidFill>
              </a:rPr>
              <a:t> is both reversible and </a:t>
            </a:r>
            <a:r>
              <a:rPr lang="en-US" sz="1600" u="sng" dirty="0">
                <a:solidFill>
                  <a:srgbClr val="7030A0"/>
                </a:solidFill>
              </a:rPr>
              <a:t>universal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7113BA-D43C-45E5-A410-2F4DB5CF1DEA}"/>
              </a:ext>
            </a:extLst>
          </p:cNvPr>
          <p:cNvSpPr txBox="1"/>
          <p:nvPr/>
        </p:nvSpPr>
        <p:spPr>
          <a:xfrm>
            <a:off x="4844900" y="4714818"/>
            <a:ext cx="4284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x 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6B745C-3BA7-4F1C-BF7C-764747C17B26}"/>
              </a:ext>
            </a:extLst>
          </p:cNvPr>
          <p:cNvSpPr txBox="1"/>
          <p:nvPr/>
        </p:nvSpPr>
        <p:spPr>
          <a:xfrm>
            <a:off x="4587113" y="4891460"/>
            <a:ext cx="4284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in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8894183-BEE0-42A8-98AD-69FD42B81D49}"/>
              </a:ext>
            </a:extLst>
          </p:cNvPr>
          <p:cNvSpPr txBox="1"/>
          <p:nvPr/>
        </p:nvSpPr>
        <p:spPr>
          <a:xfrm>
            <a:off x="3989881" y="5187599"/>
            <a:ext cx="5280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out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0B9AF96-4B9A-4E92-A40A-E2D029BC15AA}"/>
              </a:ext>
            </a:extLst>
          </p:cNvPr>
          <p:cNvSpPr txBox="1"/>
          <p:nvPr/>
        </p:nvSpPr>
        <p:spPr>
          <a:xfrm>
            <a:off x="4395932" y="5059008"/>
            <a:ext cx="4284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x y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D7EE1E9-B535-4E70-8272-43C77D494671}"/>
              </a:ext>
            </a:extLst>
          </p:cNvPr>
          <p:cNvCxnSpPr>
            <a:cxnSpLocks/>
          </p:cNvCxnSpPr>
          <p:nvPr/>
        </p:nvCxnSpPr>
        <p:spPr>
          <a:xfrm>
            <a:off x="6253999" y="5235355"/>
            <a:ext cx="0" cy="64157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61637E6-1314-4B98-BE14-678AB2B8A208}"/>
              </a:ext>
            </a:extLst>
          </p:cNvPr>
          <p:cNvCxnSpPr>
            <a:cxnSpLocks/>
          </p:cNvCxnSpPr>
          <p:nvPr/>
        </p:nvCxnSpPr>
        <p:spPr>
          <a:xfrm flipH="1">
            <a:off x="4736306" y="5986821"/>
            <a:ext cx="1441376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5D74092F-62E6-4A78-B98A-5DA0593851D1}"/>
              </a:ext>
            </a:extLst>
          </p:cNvPr>
          <p:cNvSpPr/>
          <p:nvPr/>
        </p:nvSpPr>
        <p:spPr>
          <a:xfrm>
            <a:off x="7147411" y="5184247"/>
            <a:ext cx="1233678" cy="259332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189E801-93E3-2094-E8FE-6742C7525D7F}"/>
              </a:ext>
            </a:extLst>
          </p:cNvPr>
          <p:cNvSpPr txBox="1"/>
          <p:nvPr/>
        </p:nvSpPr>
        <p:spPr>
          <a:xfrm>
            <a:off x="2933988" y="3310142"/>
            <a:ext cx="232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4D5A02C-D43C-1B65-3DDB-B6FF7F6A7B57}"/>
              </a:ext>
            </a:extLst>
          </p:cNvPr>
          <p:cNvSpPr txBox="1"/>
          <p:nvPr/>
        </p:nvSpPr>
        <p:spPr>
          <a:xfrm>
            <a:off x="2933988" y="4328340"/>
            <a:ext cx="232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7002BD2-EFBA-BD97-2D61-946FED9F9DEC}"/>
              </a:ext>
            </a:extLst>
          </p:cNvPr>
          <p:cNvSpPr txBox="1"/>
          <p:nvPr/>
        </p:nvSpPr>
        <p:spPr>
          <a:xfrm>
            <a:off x="6319616" y="3313532"/>
            <a:ext cx="232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F2E03BE-069D-DA55-1FC2-7ADE80967B04}"/>
              </a:ext>
            </a:extLst>
          </p:cNvPr>
          <p:cNvSpPr txBox="1"/>
          <p:nvPr/>
        </p:nvSpPr>
        <p:spPr>
          <a:xfrm>
            <a:off x="6319616" y="4347728"/>
            <a:ext cx="232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FFD8A8-80D8-92EC-AEFC-6C0AE6FCFA62}"/>
              </a:ext>
            </a:extLst>
          </p:cNvPr>
          <p:cNvSpPr txBox="1"/>
          <p:nvPr/>
        </p:nvSpPr>
        <p:spPr>
          <a:xfrm>
            <a:off x="717417" y="1348543"/>
            <a:ext cx="13665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Reversible?</a:t>
            </a:r>
          </a:p>
        </p:txBody>
      </p:sp>
      <p:sp>
        <p:nvSpPr>
          <p:cNvPr id="13" name="Arrow: Curved Right 12">
            <a:extLst>
              <a:ext uri="{FF2B5EF4-FFF2-40B4-BE49-F238E27FC236}">
                <a16:creationId xmlns:a16="http://schemas.microsoft.com/office/drawing/2014/main" id="{94830679-98B8-6EDD-1657-1FD602C26162}"/>
              </a:ext>
            </a:extLst>
          </p:cNvPr>
          <p:cNvSpPr/>
          <p:nvPr/>
        </p:nvSpPr>
        <p:spPr>
          <a:xfrm>
            <a:off x="4257352" y="3478710"/>
            <a:ext cx="367036" cy="1174253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216B552-3528-1D9D-7DF9-9D7C5100CF2B}"/>
              </a:ext>
            </a:extLst>
          </p:cNvPr>
          <p:cNvSpPr txBox="1"/>
          <p:nvPr/>
        </p:nvSpPr>
        <p:spPr>
          <a:xfrm>
            <a:off x="4695404" y="4195817"/>
            <a:ext cx="761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Target</a:t>
            </a:r>
          </a:p>
        </p:txBody>
      </p:sp>
    </p:spTree>
    <p:extLst>
      <p:ext uri="{BB962C8B-B14F-4D97-AF65-F5344CB8AC3E}">
        <p14:creationId xmlns:p14="http://schemas.microsoft.com/office/powerpoint/2010/main" val="1823432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500"/>
                            </p:stCondLst>
                            <p:childTnLst>
                              <p:par>
                                <p:cTn id="10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000"/>
                            </p:stCondLst>
                            <p:childTnLst>
                              <p:par>
                                <p:cTn id="109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1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500"/>
                            </p:stCondLst>
                            <p:childTnLst>
                              <p:par>
                                <p:cTn id="12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500"/>
                            </p:stCondLst>
                            <p:childTnLst>
                              <p:par>
                                <p:cTn id="14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8" grpId="0"/>
      <p:bldP spid="19" grpId="0"/>
      <p:bldP spid="20" grpId="0"/>
      <p:bldP spid="21" grpId="0"/>
      <p:bldP spid="25" grpId="0"/>
      <p:bldP spid="26" grpId="0"/>
      <p:bldP spid="28" grpId="0"/>
      <p:bldP spid="33" grpId="0"/>
      <p:bldP spid="34" grpId="0" animBg="1"/>
      <p:bldP spid="35" grpId="0"/>
      <p:bldP spid="3" grpId="0"/>
      <p:bldP spid="5" grpId="0"/>
      <p:bldP spid="29" grpId="0"/>
      <p:bldP spid="31" grpId="0"/>
      <p:bldP spid="6" grpId="0" animBg="1"/>
      <p:bldP spid="9" grpId="0"/>
      <p:bldP spid="37" grpId="0"/>
      <p:bldP spid="38" grpId="0"/>
      <p:bldP spid="39" grpId="0"/>
      <p:bldP spid="11" grpId="0"/>
      <p:bldP spid="13" grpId="0" animBg="1"/>
      <p:bldP spid="40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Quantum Gates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E4D5E1-9D0A-5673-E8A6-AC309F720D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875" y="1590675"/>
            <a:ext cx="8096250" cy="367665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0AAFA5F-8ACE-3F16-28A0-3B87D87D25DA}"/>
              </a:ext>
            </a:extLst>
          </p:cNvPr>
          <p:cNvSpPr/>
          <p:nvPr/>
        </p:nvSpPr>
        <p:spPr>
          <a:xfrm>
            <a:off x="1199213" y="4159770"/>
            <a:ext cx="509666" cy="209863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890C1D2-689B-EE88-29AF-8B1981A6CE9C}"/>
              </a:ext>
            </a:extLst>
          </p:cNvPr>
          <p:cNvSpPr/>
          <p:nvPr/>
        </p:nvSpPr>
        <p:spPr>
          <a:xfrm>
            <a:off x="7023243" y="4769370"/>
            <a:ext cx="419724" cy="229850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7387750-FECD-E829-25C7-010438BD31BD}"/>
              </a:ext>
            </a:extLst>
          </p:cNvPr>
          <p:cNvSpPr/>
          <p:nvPr/>
        </p:nvSpPr>
        <p:spPr>
          <a:xfrm>
            <a:off x="7703773" y="4769370"/>
            <a:ext cx="419724" cy="229850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6EFF97D-24BA-DDCC-5680-543A88E9F016}"/>
                  </a:ext>
                </a:extLst>
              </p:cNvPr>
              <p:cNvSpPr txBox="1"/>
              <p:nvPr/>
            </p:nvSpPr>
            <p:spPr>
              <a:xfrm>
                <a:off x="2334718" y="5617184"/>
                <a:ext cx="447456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We cannot apply a negative phase angle to a target qubit in the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"/>
                        <m:ctrlPr>
                          <a:rPr lang="en-US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en-US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state, as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d>
                      <m:dPr>
                        <m:ctrlPr>
                          <a:rPr lang="en-US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6EFF97D-24BA-DDCC-5680-543A88E9F0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4718" y="5617184"/>
                <a:ext cx="4474564" cy="646331"/>
              </a:xfrm>
              <a:prstGeom prst="rect">
                <a:avLst/>
              </a:prstGeom>
              <a:blipFill>
                <a:blip r:embed="rId4"/>
                <a:stretch>
                  <a:fillRect t="-26415" b="-105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85A625A7-1AA5-558D-F519-0A2F44AA5016}"/>
              </a:ext>
            </a:extLst>
          </p:cNvPr>
          <p:cNvSpPr/>
          <p:nvPr/>
        </p:nvSpPr>
        <p:spPr>
          <a:xfrm>
            <a:off x="7022306" y="4532351"/>
            <a:ext cx="419724" cy="229850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3E02B87-84B9-8518-26F7-F00CC83DA007}"/>
              </a:ext>
            </a:extLst>
          </p:cNvPr>
          <p:cNvSpPr/>
          <p:nvPr/>
        </p:nvSpPr>
        <p:spPr>
          <a:xfrm>
            <a:off x="7702836" y="4532351"/>
            <a:ext cx="419724" cy="229850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142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8" grpId="1" animBg="1"/>
      <p:bldP spid="9" grpId="0" animBg="1"/>
      <p:bldP spid="9" grpId="1" animBg="1"/>
      <p:bldP spid="7" grpId="0"/>
      <p:bldP spid="12" grpId="0" animBg="1"/>
      <p:bldP spid="13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Quantum Gates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29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A6F3BEE-AA3F-4522-9B6E-25ED46F5E9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571" y="1321476"/>
            <a:ext cx="6942857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2644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23</a:t>
            </a:r>
            <a:r>
              <a:rPr lang="en-US" sz="3200" dirty="0">
                <a:latin typeface="+mn-lt"/>
              </a:rPr>
              <a:t> –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596946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Combine multiple inputs using the </a:t>
            </a:r>
            <a:r>
              <a:rPr lang="en-US" sz="2400" b="1" dirty="0"/>
              <a:t>tensor</a:t>
            </a:r>
            <a:r>
              <a:rPr lang="en-US" sz="2400" dirty="0"/>
              <a:t> </a:t>
            </a:r>
            <a:r>
              <a:rPr lang="en-US" sz="2400" b="1" dirty="0"/>
              <a:t>product</a:t>
            </a:r>
            <a:r>
              <a:rPr lang="en-US" sz="2400" dirty="0"/>
              <a:t> of matrices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Appreciate the limitations of the </a:t>
            </a:r>
            <a:r>
              <a:rPr lang="en-US" sz="2400" b="1" dirty="0">
                <a:solidFill>
                  <a:srgbClr val="FF0000"/>
                </a:solidFill>
              </a:rPr>
              <a:t>No Cloning Theorem</a:t>
            </a: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Derive the </a:t>
            </a:r>
            <a:r>
              <a:rPr lang="en-US" sz="2400" b="1" dirty="0">
                <a:solidFill>
                  <a:srgbClr val="FF0000"/>
                </a:solidFill>
              </a:rPr>
              <a:t>Bloch Sphere </a:t>
            </a:r>
            <a:r>
              <a:rPr lang="en-US" sz="2400" dirty="0"/>
              <a:t>to represent qubit state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Appreciate the non-deterministic nature of qubits when </a:t>
            </a:r>
            <a:r>
              <a:rPr lang="en-US" sz="2400" b="1" dirty="0">
                <a:solidFill>
                  <a:srgbClr val="00B050"/>
                </a:solidFill>
              </a:rPr>
              <a:t>superposition</a:t>
            </a:r>
            <a:r>
              <a:rPr lang="en-US" sz="2400" dirty="0"/>
              <a:t> collapses due to measurement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Use Qiskit simulator to demonstrate </a:t>
            </a:r>
            <a:r>
              <a:rPr lang="en-US" sz="2400" b="1" dirty="0">
                <a:solidFill>
                  <a:srgbClr val="7030A0"/>
                </a:solidFill>
              </a:rPr>
              <a:t>entanglement</a:t>
            </a:r>
            <a:r>
              <a:rPr lang="en-US" sz="2400" dirty="0"/>
              <a:t> as it relates to correlated qubits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Simulate classical </a:t>
            </a:r>
            <a:r>
              <a:rPr lang="en-US" sz="2400" b="1" dirty="0"/>
              <a:t>Boolean</a:t>
            </a:r>
            <a:r>
              <a:rPr lang="en-US" sz="2400" dirty="0"/>
              <a:t> logic using qubits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7866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Quantum Gates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0865A6-DC58-7EA0-6732-FA815B64834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4622" y="1907354"/>
            <a:ext cx="3991109" cy="206847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9224DF4-EDFB-5591-2F22-8FB75666313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98269" y="1907354"/>
            <a:ext cx="3991109" cy="20684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91627B5-E771-F742-0543-42E307F698E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35316" y="4424404"/>
            <a:ext cx="4473369" cy="2068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7874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6">
                <a:extLst>
                  <a:ext uri="{FF2B5EF4-FFF2-40B4-BE49-F238E27FC236}">
                    <a16:creationId xmlns:a16="http://schemas.microsoft.com/office/drawing/2014/main" id="{F7B49394-6D1B-702D-5F0E-D314A8C9A55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3150779"/>
                  </p:ext>
                </p:extLst>
              </p:nvPr>
            </p:nvGraphicFramePr>
            <p:xfrm>
              <a:off x="4051060" y="5024199"/>
              <a:ext cx="2860624" cy="1524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29457">
                      <a:extLst>
                        <a:ext uri="{9D8B030D-6E8A-4147-A177-3AD203B41FA5}">
                          <a16:colId xmlns:a16="http://schemas.microsoft.com/office/drawing/2014/main" val="1199544107"/>
                        </a:ext>
                      </a:extLst>
                    </a:gridCol>
                    <a:gridCol w="839449">
                      <a:extLst>
                        <a:ext uri="{9D8B030D-6E8A-4147-A177-3AD203B41FA5}">
                          <a16:colId xmlns:a16="http://schemas.microsoft.com/office/drawing/2014/main" val="3445076507"/>
                        </a:ext>
                      </a:extLst>
                    </a:gridCol>
                    <a:gridCol w="1191718">
                      <a:extLst>
                        <a:ext uri="{9D8B030D-6E8A-4147-A177-3AD203B41FA5}">
                          <a16:colId xmlns:a16="http://schemas.microsoft.com/office/drawing/2014/main" val="2661918644"/>
                        </a:ext>
                      </a:extLst>
                    </a:gridCol>
                  </a:tblGrid>
                  <a:tr h="304385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1" i="1" smtClean="0"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  <m:r>
                                  <a:rPr lang="en-US" sz="14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⋀</m:t>
                                </m:r>
                                <m:r>
                                  <a:rPr lang="en-US" sz="14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𝒀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1" i="1" smtClean="0">
                                    <a:latin typeface="Cambria Math" panose="02040503050406030204" pitchFamily="18" charset="0"/>
                                  </a:rPr>
                                  <m:t>𝒛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1" i="1" smtClean="0">
                                    <a:latin typeface="Cambria Math" panose="02040503050406030204" pitchFamily="18" charset="0"/>
                                  </a:rPr>
                                  <m:t>𝒁</m:t>
                                </m:r>
                                <m:r>
                                  <a:rPr lang="en-US" sz="14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⊕</m:t>
                                </m:r>
                                <m:d>
                                  <m:dPr>
                                    <m:ctrlPr>
                                      <a:rPr lang="en-US" sz="14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𝑿</m:t>
                                    </m:r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⋀</m:t>
                                    </m:r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𝒀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02772659"/>
                      </a:ext>
                    </a:extLst>
                  </a:tr>
                  <a:tr h="23193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44910443"/>
                      </a:ext>
                    </a:extLst>
                  </a:tr>
                  <a:tr h="25691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75907655"/>
                      </a:ext>
                    </a:extLst>
                  </a:tr>
                  <a:tr h="25941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91906933"/>
                      </a:ext>
                    </a:extLst>
                  </a:tr>
                  <a:tr h="23942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9717045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6">
                <a:extLst>
                  <a:ext uri="{FF2B5EF4-FFF2-40B4-BE49-F238E27FC236}">
                    <a16:creationId xmlns:a16="http://schemas.microsoft.com/office/drawing/2014/main" id="{F7B49394-6D1B-702D-5F0E-D314A8C9A55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3150779"/>
                  </p:ext>
                </p:extLst>
              </p:nvPr>
            </p:nvGraphicFramePr>
            <p:xfrm>
              <a:off x="4051060" y="5024199"/>
              <a:ext cx="2860624" cy="1524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29457">
                      <a:extLst>
                        <a:ext uri="{9D8B030D-6E8A-4147-A177-3AD203B41FA5}">
                          <a16:colId xmlns:a16="http://schemas.microsoft.com/office/drawing/2014/main" val="1199544107"/>
                        </a:ext>
                      </a:extLst>
                    </a:gridCol>
                    <a:gridCol w="839449">
                      <a:extLst>
                        <a:ext uri="{9D8B030D-6E8A-4147-A177-3AD203B41FA5}">
                          <a16:colId xmlns:a16="http://schemas.microsoft.com/office/drawing/2014/main" val="3445076507"/>
                        </a:ext>
                      </a:extLst>
                    </a:gridCol>
                    <a:gridCol w="1191718">
                      <a:extLst>
                        <a:ext uri="{9D8B030D-6E8A-4147-A177-3AD203B41FA5}">
                          <a16:colId xmlns:a16="http://schemas.microsoft.com/office/drawing/2014/main" val="2661918644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735" t="-2000" r="-248529" b="-4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99275" t="-2000" r="-144928" b="-4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40306" t="-2000" r="-2041" b="-42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02772659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44910443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75907655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91906933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9717045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Quantum Gates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C04A85-6CC0-4E1D-AC62-CA31FB58DA7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4215" y="2575468"/>
            <a:ext cx="3079395" cy="2396996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C4E4315F-F507-4191-B80C-15A6F16DA046}"/>
              </a:ext>
            </a:extLst>
          </p:cNvPr>
          <p:cNvSpPr txBox="1"/>
          <p:nvPr/>
        </p:nvSpPr>
        <p:spPr>
          <a:xfrm>
            <a:off x="1782302" y="2627786"/>
            <a:ext cx="15043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Control Line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A7DB4BA-B2C4-4430-AC54-A5234AE8DE38}"/>
                  </a:ext>
                </a:extLst>
              </p:cNvPr>
              <p:cNvSpPr txBox="1"/>
              <p:nvPr/>
            </p:nvSpPr>
            <p:spPr>
              <a:xfrm>
                <a:off x="628650" y="4995908"/>
                <a:ext cx="1699342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0070C0"/>
                    </a:solidFill>
                  </a:rPr>
                  <a:t>Acts only if </a:t>
                </a:r>
                <a:r>
                  <a:rPr lang="en-US" u="sng" dirty="0">
                    <a:solidFill>
                      <a:srgbClr val="0070C0"/>
                    </a:solidFill>
                  </a:rPr>
                  <a:t>both</a:t>
                </a:r>
                <a:r>
                  <a:rPr lang="en-US" dirty="0">
                    <a:solidFill>
                      <a:srgbClr val="0070C0"/>
                    </a:solidFill>
                  </a:rPr>
                  <a:t> controls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and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are 1</a:t>
                </a: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A7DB4BA-B2C4-4430-AC54-A5234AE8DE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4995908"/>
                <a:ext cx="1699342" cy="923330"/>
              </a:xfrm>
              <a:prstGeom prst="rect">
                <a:avLst/>
              </a:prstGeom>
              <a:blipFill>
                <a:blip r:embed="rId5"/>
                <a:stretch>
                  <a:fillRect l="-2867" t="-18543" r="-5018" b="-741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TextBox 34">
            <a:extLst>
              <a:ext uri="{FF2B5EF4-FFF2-40B4-BE49-F238E27FC236}">
                <a16:creationId xmlns:a16="http://schemas.microsoft.com/office/drawing/2014/main" id="{455F9DB4-E85A-4C09-A861-EECCCED4BA26}"/>
              </a:ext>
            </a:extLst>
          </p:cNvPr>
          <p:cNvSpPr txBox="1"/>
          <p:nvPr/>
        </p:nvSpPr>
        <p:spPr>
          <a:xfrm>
            <a:off x="2598656" y="4995907"/>
            <a:ext cx="13907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CCNOT</a:t>
            </a:r>
            <a:r>
              <a:rPr lang="en-US" dirty="0">
                <a:solidFill>
                  <a:srgbClr val="7030A0"/>
                </a:solidFill>
              </a:rPr>
              <a:t> is reversible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672BB3E-F497-4D38-88BB-08BBA8E309E9}"/>
              </a:ext>
            </a:extLst>
          </p:cNvPr>
          <p:cNvSpPr txBox="1"/>
          <p:nvPr/>
        </p:nvSpPr>
        <p:spPr>
          <a:xfrm>
            <a:off x="723439" y="2182692"/>
            <a:ext cx="3900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Controlled Controlled NOT (</a:t>
            </a:r>
            <a:r>
              <a:rPr lang="en-US" b="1" dirty="0"/>
              <a:t>CCNOT</a:t>
            </a:r>
            <a:r>
              <a:rPr lang="en-US" dirty="0"/>
              <a:t>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149C592-B254-4759-A82A-D430720C235A}"/>
              </a:ext>
            </a:extLst>
          </p:cNvPr>
          <p:cNvSpPr txBox="1"/>
          <p:nvPr/>
        </p:nvSpPr>
        <p:spPr>
          <a:xfrm>
            <a:off x="1789676" y="3471155"/>
            <a:ext cx="15043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Control Line 2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184A34F-0AF0-4DDA-A65A-95571A1E84A1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24387" y="2552024"/>
            <a:ext cx="4002336" cy="236166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758D292-06D1-4E21-8F96-14B4BFA08D69}"/>
              </a:ext>
            </a:extLst>
          </p:cNvPr>
          <p:cNvSpPr txBox="1"/>
          <p:nvPr/>
        </p:nvSpPr>
        <p:spPr>
          <a:xfrm>
            <a:off x="6371899" y="809973"/>
            <a:ext cx="24556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Like the NAND and NOR gates, the </a:t>
            </a:r>
            <a:r>
              <a:rPr lang="en-US" b="1" dirty="0">
                <a:solidFill>
                  <a:srgbClr val="00B050"/>
                </a:solidFill>
              </a:rPr>
              <a:t>CCNOT</a:t>
            </a:r>
            <a:r>
              <a:rPr lang="en-US" dirty="0">
                <a:solidFill>
                  <a:srgbClr val="00B050"/>
                </a:solidFill>
              </a:rPr>
              <a:t> is</a:t>
            </a:r>
          </a:p>
          <a:p>
            <a:pPr algn="ctr"/>
            <a:r>
              <a:rPr lang="en-US" dirty="0">
                <a:solidFill>
                  <a:srgbClr val="00B050"/>
                </a:solidFill>
              </a:rPr>
              <a:t>a </a:t>
            </a:r>
            <a:r>
              <a:rPr lang="en-US" u="sng" dirty="0">
                <a:solidFill>
                  <a:srgbClr val="00B050"/>
                </a:solidFill>
              </a:rPr>
              <a:t>universal</a:t>
            </a:r>
            <a:r>
              <a:rPr lang="en-US" dirty="0">
                <a:solidFill>
                  <a:srgbClr val="00B050"/>
                </a:solidFill>
              </a:rPr>
              <a:t> gate for </a:t>
            </a:r>
            <a:r>
              <a:rPr lang="en-US" b="1" dirty="0">
                <a:solidFill>
                  <a:srgbClr val="00B050"/>
                </a:solidFill>
              </a:rPr>
              <a:t>Boolean</a:t>
            </a:r>
            <a:r>
              <a:rPr lang="en-US" dirty="0">
                <a:solidFill>
                  <a:srgbClr val="00B050"/>
                </a:solidFill>
              </a:rPr>
              <a:t> logic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F38A812-6AF1-459B-81DC-E6D4E92B7440}"/>
              </a:ext>
            </a:extLst>
          </p:cNvPr>
          <p:cNvSpPr txBox="1"/>
          <p:nvPr/>
        </p:nvSpPr>
        <p:spPr>
          <a:xfrm>
            <a:off x="1763199" y="5868151"/>
            <a:ext cx="1821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A Toffoli Gate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6B6B5B-CD71-4C18-B7C8-7ABE94640C88}"/>
              </a:ext>
            </a:extLst>
          </p:cNvPr>
          <p:cNvSpPr txBox="1"/>
          <p:nvPr/>
        </p:nvSpPr>
        <p:spPr>
          <a:xfrm>
            <a:off x="4962168" y="2320009"/>
            <a:ext cx="6268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x y z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E15383-1679-4139-AA2F-14015096C8D8}"/>
              </a:ext>
            </a:extLst>
          </p:cNvPr>
          <p:cNvSpPr txBox="1"/>
          <p:nvPr/>
        </p:nvSpPr>
        <p:spPr>
          <a:xfrm>
            <a:off x="4747940" y="2476262"/>
            <a:ext cx="4284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in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437793A-8767-45DE-A266-7B3D49D12BC5}"/>
              </a:ext>
            </a:extLst>
          </p:cNvPr>
          <p:cNvSpPr txBox="1"/>
          <p:nvPr/>
        </p:nvSpPr>
        <p:spPr>
          <a:xfrm>
            <a:off x="4150708" y="2772401"/>
            <a:ext cx="5280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out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9EF3A31-D34C-466B-A0CF-8F5C0E43C87A}"/>
                  </a:ext>
                </a:extLst>
              </p:cNvPr>
              <p:cNvSpPr txBox="1"/>
              <p:nvPr/>
            </p:nvSpPr>
            <p:spPr>
              <a:xfrm>
                <a:off x="2783474" y="4149830"/>
                <a:ext cx="1367234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∧</m:t>
                      </m:r>
                      <m:r>
                        <a:rPr lang="en-US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𝐴𝑁𝐷</m:t>
                      </m:r>
                      <m:r>
                        <a:rPr lang="en-US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1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9EF3A31-D34C-466B-A0CF-8F5C0E43C8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3474" y="4149830"/>
                <a:ext cx="1367234" cy="215444"/>
              </a:xfrm>
              <a:prstGeom prst="rect">
                <a:avLst/>
              </a:prstGeom>
              <a:blipFill>
                <a:blip r:embed="rId7"/>
                <a:stretch>
                  <a:fillRect l="-1786" r="-2232" b="-2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67F2927-6F80-406F-A067-0BFAAC374B24}"/>
              </a:ext>
            </a:extLst>
          </p:cNvPr>
          <p:cNvCxnSpPr>
            <a:cxnSpLocks/>
          </p:cNvCxnSpPr>
          <p:nvPr/>
        </p:nvCxnSpPr>
        <p:spPr>
          <a:xfrm>
            <a:off x="7872936" y="2784039"/>
            <a:ext cx="0" cy="1840427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B6B76B0-C2D1-4EFE-A254-F76B742BD3DA}"/>
              </a:ext>
            </a:extLst>
          </p:cNvPr>
          <p:cNvCxnSpPr>
            <a:cxnSpLocks/>
          </p:cNvCxnSpPr>
          <p:nvPr/>
        </p:nvCxnSpPr>
        <p:spPr>
          <a:xfrm flipH="1">
            <a:off x="4962168" y="4714966"/>
            <a:ext cx="2819462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50CD0327-D891-FE6F-975C-F6299042BAAA}"/>
              </a:ext>
            </a:extLst>
          </p:cNvPr>
          <p:cNvSpPr/>
          <p:nvPr/>
        </p:nvSpPr>
        <p:spPr>
          <a:xfrm>
            <a:off x="4150708" y="5656533"/>
            <a:ext cx="2307242" cy="259332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66EAA32-7A1E-EACA-1640-9C27781B786F}"/>
              </a:ext>
            </a:extLst>
          </p:cNvPr>
          <p:cNvSpPr txBox="1"/>
          <p:nvPr/>
        </p:nvSpPr>
        <p:spPr>
          <a:xfrm>
            <a:off x="1020926" y="2829578"/>
            <a:ext cx="232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F5582BA-305B-9AA5-3E92-8B3085CC213E}"/>
              </a:ext>
            </a:extLst>
          </p:cNvPr>
          <p:cNvSpPr txBox="1"/>
          <p:nvPr/>
        </p:nvSpPr>
        <p:spPr>
          <a:xfrm>
            <a:off x="1022495" y="3659091"/>
            <a:ext cx="232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2C453BE-B78A-3399-2314-5D6FE2094CA9}"/>
              </a:ext>
            </a:extLst>
          </p:cNvPr>
          <p:cNvSpPr txBox="1"/>
          <p:nvPr/>
        </p:nvSpPr>
        <p:spPr>
          <a:xfrm>
            <a:off x="1020926" y="4558473"/>
            <a:ext cx="232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7733AD8-3F3C-F222-53DF-DF90353647BA}"/>
              </a:ext>
            </a:extLst>
          </p:cNvPr>
          <p:cNvSpPr txBox="1"/>
          <p:nvPr/>
        </p:nvSpPr>
        <p:spPr>
          <a:xfrm>
            <a:off x="3972687" y="2826526"/>
            <a:ext cx="232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F49E664-92C0-C214-C2B3-017BBE818525}"/>
              </a:ext>
            </a:extLst>
          </p:cNvPr>
          <p:cNvSpPr txBox="1"/>
          <p:nvPr/>
        </p:nvSpPr>
        <p:spPr>
          <a:xfrm>
            <a:off x="3974256" y="3656039"/>
            <a:ext cx="232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826F1E4-94CD-28D7-4249-2D79DD541C2E}"/>
              </a:ext>
            </a:extLst>
          </p:cNvPr>
          <p:cNvSpPr txBox="1"/>
          <p:nvPr/>
        </p:nvSpPr>
        <p:spPr>
          <a:xfrm>
            <a:off x="3972687" y="4555421"/>
            <a:ext cx="232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09943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"/>
                            </p:stCondLst>
                            <p:childTnLst>
                              <p:par>
                                <p:cTn id="77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33" grpId="0"/>
      <p:bldP spid="35" grpId="0"/>
      <p:bldP spid="37" grpId="0"/>
      <p:bldP spid="11" grpId="0"/>
      <p:bldP spid="38" grpId="0"/>
      <p:bldP spid="13" grpId="0"/>
      <p:bldP spid="14" grpId="0"/>
      <p:bldP spid="15" grpId="0"/>
      <p:bldP spid="3" grpId="0"/>
      <p:bldP spid="20" grpId="0" animBg="1"/>
      <p:bldP spid="21" grpId="0"/>
      <p:bldP spid="22" grpId="0"/>
      <p:bldP spid="23" grpId="0"/>
      <p:bldP spid="24" grpId="0"/>
      <p:bldP spid="25" grpId="0"/>
      <p:bldP spid="2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60B9311-EB29-424B-8762-E7A50EE2E02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24387" y="2569961"/>
            <a:ext cx="3961533" cy="23454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078E168-CB6D-4602-9BEB-98DFED50794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44085" y="2627786"/>
            <a:ext cx="2855151" cy="222984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Quantum Gates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32</a:t>
            </a:fld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4E4315F-F507-4191-B80C-15A6F16DA046}"/>
              </a:ext>
            </a:extLst>
          </p:cNvPr>
          <p:cNvSpPr txBox="1"/>
          <p:nvPr/>
        </p:nvSpPr>
        <p:spPr>
          <a:xfrm>
            <a:off x="1846488" y="2627786"/>
            <a:ext cx="15043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Control Line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A7DB4BA-B2C4-4430-AC54-A5234AE8DE38}"/>
                  </a:ext>
                </a:extLst>
              </p:cNvPr>
              <p:cNvSpPr txBox="1"/>
              <p:nvPr/>
            </p:nvSpPr>
            <p:spPr>
              <a:xfrm>
                <a:off x="427220" y="4995908"/>
                <a:ext cx="1900772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0070C0"/>
                    </a:solidFill>
                  </a:rPr>
                  <a:t>If control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 is 1,</a:t>
                </a:r>
              </a:p>
              <a:p>
                <a:pPr algn="ctr"/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 and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 values are swapped</a:t>
                </a: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A7DB4BA-B2C4-4430-AC54-A5234AE8DE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220" y="4995908"/>
                <a:ext cx="1900772" cy="923330"/>
              </a:xfrm>
              <a:prstGeom prst="rect">
                <a:avLst/>
              </a:prstGeom>
              <a:blipFill>
                <a:blip r:embed="rId5"/>
                <a:stretch>
                  <a:fillRect l="-5128" t="-48344" r="-3526" b="-443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TextBox 34">
            <a:extLst>
              <a:ext uri="{FF2B5EF4-FFF2-40B4-BE49-F238E27FC236}">
                <a16:creationId xmlns:a16="http://schemas.microsoft.com/office/drawing/2014/main" id="{455F9DB4-E85A-4C09-A861-EECCCED4BA26}"/>
              </a:ext>
            </a:extLst>
          </p:cNvPr>
          <p:cNvSpPr txBox="1"/>
          <p:nvPr/>
        </p:nvSpPr>
        <p:spPr>
          <a:xfrm>
            <a:off x="2598656" y="4995907"/>
            <a:ext cx="13907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CSWAP</a:t>
            </a:r>
            <a:r>
              <a:rPr lang="en-US" dirty="0">
                <a:solidFill>
                  <a:srgbClr val="7030A0"/>
                </a:solidFill>
              </a:rPr>
              <a:t> is reversible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672BB3E-F497-4D38-88BB-08BBA8E309E9}"/>
              </a:ext>
            </a:extLst>
          </p:cNvPr>
          <p:cNvSpPr txBox="1"/>
          <p:nvPr/>
        </p:nvSpPr>
        <p:spPr>
          <a:xfrm>
            <a:off x="723439" y="2182692"/>
            <a:ext cx="3900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Controlled Swap (</a:t>
            </a:r>
            <a:r>
              <a:rPr lang="en-US" b="1" dirty="0"/>
              <a:t>CSWAP</a:t>
            </a:r>
            <a:r>
              <a:rPr lang="en-US" dirty="0"/>
              <a:t>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758D292-06D1-4E21-8F96-14B4BFA08D69}"/>
              </a:ext>
            </a:extLst>
          </p:cNvPr>
          <p:cNvSpPr txBox="1"/>
          <p:nvPr/>
        </p:nvSpPr>
        <p:spPr>
          <a:xfrm>
            <a:off x="5588206" y="5134407"/>
            <a:ext cx="24556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The </a:t>
            </a:r>
            <a:r>
              <a:rPr lang="en-US" b="1" dirty="0">
                <a:solidFill>
                  <a:srgbClr val="00B050"/>
                </a:solidFill>
              </a:rPr>
              <a:t>CSWAP</a:t>
            </a:r>
            <a:r>
              <a:rPr lang="en-US" dirty="0">
                <a:solidFill>
                  <a:srgbClr val="00B050"/>
                </a:solidFill>
              </a:rPr>
              <a:t> is</a:t>
            </a:r>
          </a:p>
          <a:p>
            <a:pPr algn="ctr"/>
            <a:r>
              <a:rPr lang="en-US" dirty="0">
                <a:solidFill>
                  <a:srgbClr val="00B050"/>
                </a:solidFill>
              </a:rPr>
              <a:t>a </a:t>
            </a:r>
            <a:r>
              <a:rPr lang="en-US" u="sng" dirty="0">
                <a:solidFill>
                  <a:srgbClr val="00B050"/>
                </a:solidFill>
              </a:rPr>
              <a:t>universal</a:t>
            </a:r>
            <a:r>
              <a:rPr lang="en-US" dirty="0">
                <a:solidFill>
                  <a:srgbClr val="00B050"/>
                </a:solidFill>
              </a:rPr>
              <a:t> gate for </a:t>
            </a:r>
            <a:r>
              <a:rPr lang="en-US" b="1" dirty="0">
                <a:solidFill>
                  <a:srgbClr val="00B050"/>
                </a:solidFill>
              </a:rPr>
              <a:t>Boolean</a:t>
            </a:r>
            <a:r>
              <a:rPr lang="en-US" dirty="0">
                <a:solidFill>
                  <a:srgbClr val="00B050"/>
                </a:solidFill>
              </a:rPr>
              <a:t> logic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3C4CC8E-3A18-44FD-9B56-C16DBD983293}"/>
              </a:ext>
            </a:extLst>
          </p:cNvPr>
          <p:cNvSpPr txBox="1"/>
          <p:nvPr/>
        </p:nvSpPr>
        <p:spPr>
          <a:xfrm>
            <a:off x="1687942" y="5987019"/>
            <a:ext cx="1821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A Fredkin Gate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A0C9F22-9484-483F-A7F3-9445788811EC}"/>
              </a:ext>
            </a:extLst>
          </p:cNvPr>
          <p:cNvCxnSpPr>
            <a:cxnSpLocks/>
          </p:cNvCxnSpPr>
          <p:nvPr/>
        </p:nvCxnSpPr>
        <p:spPr>
          <a:xfrm>
            <a:off x="1991032" y="3664974"/>
            <a:ext cx="1305233" cy="8922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52F805B-225D-4E46-AB82-69C14039CE3E}"/>
              </a:ext>
            </a:extLst>
          </p:cNvPr>
          <p:cNvCxnSpPr>
            <a:cxnSpLocks/>
          </p:cNvCxnSpPr>
          <p:nvPr/>
        </p:nvCxnSpPr>
        <p:spPr>
          <a:xfrm flipV="1">
            <a:off x="1991032" y="3716594"/>
            <a:ext cx="1305233" cy="8406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E8718D6A-DEF8-44D2-8625-FF7649BD1447}"/>
              </a:ext>
            </a:extLst>
          </p:cNvPr>
          <p:cNvSpPr txBox="1"/>
          <p:nvPr/>
        </p:nvSpPr>
        <p:spPr>
          <a:xfrm>
            <a:off x="4962168" y="2320009"/>
            <a:ext cx="6268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x y z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CED8231-BED5-40D3-A13E-473A48ABBB2F}"/>
              </a:ext>
            </a:extLst>
          </p:cNvPr>
          <p:cNvSpPr txBox="1"/>
          <p:nvPr/>
        </p:nvSpPr>
        <p:spPr>
          <a:xfrm>
            <a:off x="4747940" y="2476262"/>
            <a:ext cx="4284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in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9D99CB-5B3F-4EB6-97C5-F39B1653837B}"/>
              </a:ext>
            </a:extLst>
          </p:cNvPr>
          <p:cNvSpPr txBox="1"/>
          <p:nvPr/>
        </p:nvSpPr>
        <p:spPr>
          <a:xfrm>
            <a:off x="4150708" y="2772401"/>
            <a:ext cx="5280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out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4EFB197-5F1A-494E-9A09-16736D16322B}"/>
              </a:ext>
            </a:extLst>
          </p:cNvPr>
          <p:cNvCxnSpPr>
            <a:cxnSpLocks/>
          </p:cNvCxnSpPr>
          <p:nvPr/>
        </p:nvCxnSpPr>
        <p:spPr>
          <a:xfrm>
            <a:off x="7843308" y="2812256"/>
            <a:ext cx="0" cy="132502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3D836E0-AD20-4188-AC21-64836022DB35}"/>
              </a:ext>
            </a:extLst>
          </p:cNvPr>
          <p:cNvCxnSpPr>
            <a:cxnSpLocks/>
          </p:cNvCxnSpPr>
          <p:nvPr/>
        </p:nvCxnSpPr>
        <p:spPr>
          <a:xfrm flipH="1">
            <a:off x="4962168" y="4207329"/>
            <a:ext cx="2819462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7692AB00-3BAF-C383-2603-74460D712AAB}"/>
              </a:ext>
            </a:extLst>
          </p:cNvPr>
          <p:cNvSpPr txBox="1"/>
          <p:nvPr/>
        </p:nvSpPr>
        <p:spPr>
          <a:xfrm>
            <a:off x="1020926" y="2809314"/>
            <a:ext cx="232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F669D59-000E-E4E4-B2D0-34BDE3470074}"/>
              </a:ext>
            </a:extLst>
          </p:cNvPr>
          <p:cNvSpPr txBox="1"/>
          <p:nvPr/>
        </p:nvSpPr>
        <p:spPr>
          <a:xfrm>
            <a:off x="1022495" y="3646322"/>
            <a:ext cx="232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11F1003-3E4F-3CF6-2E81-84B51D362FC7}"/>
              </a:ext>
            </a:extLst>
          </p:cNvPr>
          <p:cNvSpPr txBox="1"/>
          <p:nvPr/>
        </p:nvSpPr>
        <p:spPr>
          <a:xfrm>
            <a:off x="1020926" y="4545704"/>
            <a:ext cx="232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DE2B1C6-D193-6DAD-4358-4A5569EC36E1}"/>
              </a:ext>
            </a:extLst>
          </p:cNvPr>
          <p:cNvSpPr txBox="1"/>
          <p:nvPr/>
        </p:nvSpPr>
        <p:spPr>
          <a:xfrm>
            <a:off x="3972687" y="2809314"/>
            <a:ext cx="232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77ED5BA-0257-B895-B2FC-463C9755AAAE}"/>
              </a:ext>
            </a:extLst>
          </p:cNvPr>
          <p:cNvSpPr txBox="1"/>
          <p:nvPr/>
        </p:nvSpPr>
        <p:spPr>
          <a:xfrm>
            <a:off x="3974256" y="3646322"/>
            <a:ext cx="232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ED3EAE6-1D54-C136-A862-A688896DA66D}"/>
              </a:ext>
            </a:extLst>
          </p:cNvPr>
          <p:cNvSpPr txBox="1"/>
          <p:nvPr/>
        </p:nvSpPr>
        <p:spPr>
          <a:xfrm>
            <a:off x="3972687" y="4545704"/>
            <a:ext cx="232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205351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33" grpId="0"/>
      <p:bldP spid="35" grpId="0"/>
      <p:bldP spid="11" grpId="0"/>
      <p:bldP spid="17" grpId="0"/>
      <p:bldP spid="14" grpId="0"/>
      <p:bldP spid="15" grpId="0"/>
      <p:bldP spid="16" grpId="0"/>
      <p:bldP spid="21" grpId="0"/>
      <p:bldP spid="22" grpId="0"/>
      <p:bldP spid="23" grpId="0"/>
      <p:bldP spid="24" grpId="0"/>
      <p:bldP spid="25" grpId="0"/>
      <p:bldP spid="26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Quantum Gates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80397D-FF9E-4705-8E4F-E056FCFD308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6984" y="3995662"/>
            <a:ext cx="7570033" cy="22552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9A43311-8D1B-476E-9664-E609AC9ECE83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6984" y="2476512"/>
            <a:ext cx="5375737" cy="116518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FFBD9BE2-FB39-4C11-B3C5-B12707AC05FC}"/>
              </a:ext>
            </a:extLst>
          </p:cNvPr>
          <p:cNvSpPr txBox="1"/>
          <p:nvPr/>
        </p:nvSpPr>
        <p:spPr>
          <a:xfrm>
            <a:off x="2024802" y="1468581"/>
            <a:ext cx="50943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Gates like CNOT and CCNOT are made by combining unitary matrices like X, Y, Z, S, T, and H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8E3398-7EFD-48BD-2162-25C7EA991FE3}"/>
              </a:ext>
            </a:extLst>
          </p:cNvPr>
          <p:cNvSpPr txBox="1"/>
          <p:nvPr/>
        </p:nvSpPr>
        <p:spPr>
          <a:xfrm>
            <a:off x="779488" y="2374291"/>
            <a:ext cx="786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CNOT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296D7BB-588C-9113-FB92-E2F132FB0B65}"/>
              </a:ext>
            </a:extLst>
          </p:cNvPr>
          <p:cNvSpPr txBox="1"/>
          <p:nvPr/>
        </p:nvSpPr>
        <p:spPr>
          <a:xfrm>
            <a:off x="728271" y="3817740"/>
            <a:ext cx="919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CCNOT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B234858-4834-1EE9-7D3D-7CD0B542591F}"/>
              </a:ext>
            </a:extLst>
          </p:cNvPr>
          <p:cNvSpPr/>
          <p:nvPr/>
        </p:nvSpPr>
        <p:spPr>
          <a:xfrm>
            <a:off x="442210" y="3641696"/>
            <a:ext cx="8214610" cy="27965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12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3" grpId="0"/>
      <p:bldP spid="9" grpId="0"/>
      <p:bldP spid="8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Quantum Gates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34</a:t>
            </a:fld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FBD9BE2-FB39-4C11-B3C5-B12707AC05FC}"/>
              </a:ext>
            </a:extLst>
          </p:cNvPr>
          <p:cNvSpPr txBox="1"/>
          <p:nvPr/>
        </p:nvSpPr>
        <p:spPr>
          <a:xfrm>
            <a:off x="2107245" y="1478070"/>
            <a:ext cx="5282906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We can create a </a:t>
            </a:r>
            <a:r>
              <a:rPr lang="en-US" b="1" dirty="0">
                <a:solidFill>
                  <a:srgbClr val="7030A0"/>
                </a:solidFill>
              </a:rPr>
              <a:t>SWAP</a:t>
            </a:r>
            <a:r>
              <a:rPr lang="en-US" dirty="0">
                <a:solidFill>
                  <a:srgbClr val="7030A0"/>
                </a:solidFill>
              </a:rPr>
              <a:t> gate using three CNOT gates or six Hadamard Gates + three CZ Gates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19053B0-32C2-0DE3-B7F5-994D97F2C0D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14412" y="2390177"/>
            <a:ext cx="7115175" cy="103882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6A9D1E8-AC6C-951E-3D1B-A40886F5A1E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669"/>
          <a:stretch/>
        </p:blipFill>
        <p:spPr>
          <a:xfrm>
            <a:off x="501233" y="4084820"/>
            <a:ext cx="4153211" cy="15052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2F6D839-C4A2-F2C5-8B07-B34FC778E1C6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63161" y="3978310"/>
            <a:ext cx="3369743" cy="1611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7836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Quantum Gates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B318229-ED48-7BF1-7435-D5B8FCD076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9169" y="1332907"/>
            <a:ext cx="6285662" cy="5206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6893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Amplitude vs. Probability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335FC4-B061-4A6A-A655-398E8904DE5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9657" y="2430223"/>
            <a:ext cx="4002343" cy="117575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464D0F1-3FC9-40BB-A874-E5F13105EAD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45625" y="2671118"/>
            <a:ext cx="2610464" cy="82506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912DF8D-B67B-4584-B36B-931BDB45F72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9657" y="4001120"/>
            <a:ext cx="4002343" cy="123866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ACDBD36-4210-4EB3-AB2A-70ECD38B1FBC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45625" y="4179752"/>
            <a:ext cx="2610464" cy="92229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2E4CD63-7B2F-4D2A-AB15-26CB48B63520}"/>
              </a:ext>
            </a:extLst>
          </p:cNvPr>
          <p:cNvSpPr txBox="1"/>
          <p:nvPr/>
        </p:nvSpPr>
        <p:spPr>
          <a:xfrm>
            <a:off x="2266643" y="1618219"/>
            <a:ext cx="4610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rgbClr val="7030A0"/>
                </a:solidFill>
              </a:rPr>
              <a:t>Addition is Commutative, Subtraction is NOT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BEA0B78-9152-49DC-A8CE-3ADCC194B693}"/>
              </a:ext>
            </a:extLst>
          </p:cNvPr>
          <p:cNvSpPr/>
          <p:nvPr/>
        </p:nvSpPr>
        <p:spPr>
          <a:xfrm>
            <a:off x="6076335" y="4409768"/>
            <a:ext cx="294968" cy="4350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A498371-1C65-4A7E-BD42-50A5A96ADCF7}"/>
              </a:ext>
            </a:extLst>
          </p:cNvPr>
          <p:cNvSpPr/>
          <p:nvPr/>
        </p:nvSpPr>
        <p:spPr>
          <a:xfrm>
            <a:off x="5528494" y="2727325"/>
            <a:ext cx="213852" cy="261374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767F6C8-8372-4AF2-B3EE-0EA92E696BD5}"/>
              </a:ext>
            </a:extLst>
          </p:cNvPr>
          <p:cNvSpPr/>
          <p:nvPr/>
        </p:nvSpPr>
        <p:spPr>
          <a:xfrm>
            <a:off x="6706419" y="2730500"/>
            <a:ext cx="213852" cy="261374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3D50F150-4A13-48B9-B483-F1478AA86319}"/>
              </a:ext>
            </a:extLst>
          </p:cNvPr>
          <p:cNvCxnSpPr>
            <a:cxnSpLocks/>
            <a:stCxn id="10" idx="0"/>
            <a:endCxn id="24" idx="0"/>
          </p:cNvCxnSpPr>
          <p:nvPr/>
        </p:nvCxnSpPr>
        <p:spPr>
          <a:xfrm rot="16200000" flipH="1">
            <a:off x="6222794" y="2139950"/>
            <a:ext cx="3175" cy="1177925"/>
          </a:xfrm>
          <a:prstGeom prst="bentConnector3">
            <a:avLst>
              <a:gd name="adj1" fmla="val -7200000"/>
            </a:avLst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76F02CA-5A6B-4F13-A18F-0DB4FA509555}"/>
              </a:ext>
            </a:extLst>
          </p:cNvPr>
          <p:cNvSpPr txBox="1"/>
          <p:nvPr/>
        </p:nvSpPr>
        <p:spPr>
          <a:xfrm>
            <a:off x="5030060" y="5239781"/>
            <a:ext cx="28557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Note: these are not the same </a:t>
            </a:r>
            <a:r>
              <a:rPr lang="en-US" u="sng" dirty="0">
                <a:solidFill>
                  <a:srgbClr val="FF0000"/>
                </a:solidFill>
              </a:rPr>
              <a:t>states,</a:t>
            </a:r>
            <a:r>
              <a:rPr lang="en-US" dirty="0">
                <a:solidFill>
                  <a:srgbClr val="FF0000"/>
                </a:solidFill>
              </a:rPr>
              <a:t> yet they have the same </a:t>
            </a:r>
            <a:r>
              <a:rPr lang="en-US" b="1" dirty="0">
                <a:solidFill>
                  <a:srgbClr val="FF0000"/>
                </a:solidFill>
              </a:rPr>
              <a:t>expectation</a:t>
            </a:r>
            <a:r>
              <a:rPr lang="en-US" dirty="0">
                <a:solidFill>
                  <a:srgbClr val="FF0000"/>
                </a:solidFill>
              </a:rPr>
              <a:t> values (probabilities)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C4BD7FC-FC67-ECDA-721C-EC50F5F5AA97}"/>
              </a:ext>
            </a:extLst>
          </p:cNvPr>
          <p:cNvSpPr/>
          <p:nvPr/>
        </p:nvSpPr>
        <p:spPr>
          <a:xfrm>
            <a:off x="1000125" y="4691921"/>
            <a:ext cx="154118" cy="1529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3CB1B53-680F-BA56-02FA-C947F12E8640}"/>
              </a:ext>
            </a:extLst>
          </p:cNvPr>
          <p:cNvSpPr/>
          <p:nvPr/>
        </p:nvSpPr>
        <p:spPr>
          <a:xfrm>
            <a:off x="3835765" y="4366643"/>
            <a:ext cx="188548" cy="1696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E92CD70-D157-79CD-0484-E8437DC0A699}"/>
              </a:ext>
            </a:extLst>
          </p:cNvPr>
          <p:cNvSpPr/>
          <p:nvPr/>
        </p:nvSpPr>
        <p:spPr>
          <a:xfrm>
            <a:off x="2382280" y="4522283"/>
            <a:ext cx="188548" cy="1696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470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"/>
                            </p:stCondLst>
                            <p:childTnLst>
                              <p:par>
                                <p:cTn id="5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9" grpId="0" animBg="1"/>
      <p:bldP spid="10" grpId="0" animBg="1"/>
      <p:bldP spid="24" grpId="0" animBg="1"/>
      <p:bldP spid="14" grpId="0"/>
      <p:bldP spid="3" grpId="0" animBg="1"/>
      <p:bldP spid="15" grpId="0" animBg="1"/>
      <p:bldP spid="17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Amplitude vs. Probability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37</a:t>
            </a:fld>
            <a:endParaRPr lang="en-US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05451364-C3CB-48D0-A535-37697C3D57F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1886" y="1468581"/>
            <a:ext cx="2020855" cy="89418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41262D1-A17B-4A56-9450-7AAC6EB898C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64557" y="1489552"/>
            <a:ext cx="3420969" cy="85224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03355F6-3F67-46E1-8B25-A1D8F9FB78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7342" y="1489552"/>
            <a:ext cx="1414772" cy="89418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05F18D3-9332-4D7C-A3E6-046206EE261D}"/>
              </a:ext>
            </a:extLst>
          </p:cNvPr>
          <p:cNvSpPr/>
          <p:nvPr/>
        </p:nvSpPr>
        <p:spPr>
          <a:xfrm>
            <a:off x="6150077" y="1682468"/>
            <a:ext cx="199104" cy="1905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4E130E4-0013-4AB9-B96C-F5D3CDCF2D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4146" y="2801582"/>
            <a:ext cx="4575707" cy="156846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76914CB-8C00-4A51-894F-9A921D5BF25F}"/>
              </a:ext>
            </a:extLst>
          </p:cNvPr>
          <p:cNvSpPr/>
          <p:nvPr/>
        </p:nvSpPr>
        <p:spPr>
          <a:xfrm>
            <a:off x="2306268" y="2950337"/>
            <a:ext cx="294967" cy="449826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D1AE73D-4CE5-4C45-B56B-37508B196A30}"/>
              </a:ext>
            </a:extLst>
          </p:cNvPr>
          <p:cNvSpPr/>
          <p:nvPr/>
        </p:nvSpPr>
        <p:spPr>
          <a:xfrm>
            <a:off x="5688565" y="2950337"/>
            <a:ext cx="294967" cy="449826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2EF13F0-0AE3-494E-BD0E-3574E2138DF3}"/>
              </a:ext>
            </a:extLst>
          </p:cNvPr>
          <p:cNvSpPr/>
          <p:nvPr/>
        </p:nvSpPr>
        <p:spPr>
          <a:xfrm>
            <a:off x="2306268" y="3920217"/>
            <a:ext cx="294967" cy="449826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62A9ED2-141D-46FA-A1B0-97234A2AE173}"/>
              </a:ext>
            </a:extLst>
          </p:cNvPr>
          <p:cNvSpPr/>
          <p:nvPr/>
        </p:nvSpPr>
        <p:spPr>
          <a:xfrm>
            <a:off x="5983531" y="3920217"/>
            <a:ext cx="559236" cy="449826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B8244490-C460-4EAC-A78F-C5F62E3736A5}"/>
              </a:ext>
            </a:extLst>
          </p:cNvPr>
          <p:cNvCxnSpPr>
            <a:stCxn id="13" idx="0"/>
            <a:endCxn id="29" idx="0"/>
          </p:cNvCxnSpPr>
          <p:nvPr/>
        </p:nvCxnSpPr>
        <p:spPr>
          <a:xfrm rot="5400000" flipH="1" flipV="1">
            <a:off x="4144900" y="1259189"/>
            <a:ext cx="12700" cy="3382297"/>
          </a:xfrm>
          <a:prstGeom prst="bentConnector3">
            <a:avLst>
              <a:gd name="adj1" fmla="val 3309677"/>
            </a:avLst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E0CD3610-F405-4570-906F-597E507268C7}"/>
              </a:ext>
            </a:extLst>
          </p:cNvPr>
          <p:cNvCxnSpPr>
            <a:cxnSpLocks/>
            <a:stCxn id="31" idx="0"/>
            <a:endCxn id="33" idx="0"/>
          </p:cNvCxnSpPr>
          <p:nvPr/>
        </p:nvCxnSpPr>
        <p:spPr>
          <a:xfrm rot="5400000" flipH="1" flipV="1">
            <a:off x="4358450" y="2015519"/>
            <a:ext cx="12700" cy="3809397"/>
          </a:xfrm>
          <a:prstGeom prst="bentConnector3">
            <a:avLst>
              <a:gd name="adj1" fmla="val 1800000"/>
            </a:avLst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CB613D72-6983-4B8B-9DD0-73604B1BAD7A}"/>
              </a:ext>
            </a:extLst>
          </p:cNvPr>
          <p:cNvSpPr txBox="1"/>
          <p:nvPr/>
        </p:nvSpPr>
        <p:spPr>
          <a:xfrm>
            <a:off x="6918118" y="3920217"/>
            <a:ext cx="17348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But are these two "zeros" the same state?</a:t>
            </a:r>
          </a:p>
        </p:txBody>
      </p: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F09FF77E-DD6B-488F-8145-9C1481FDF539}"/>
              </a:ext>
            </a:extLst>
          </p:cNvPr>
          <p:cNvCxnSpPr>
            <a:cxnSpLocks/>
            <a:stCxn id="33" idx="3"/>
            <a:endCxn id="13" idx="1"/>
          </p:cNvCxnSpPr>
          <p:nvPr/>
        </p:nvCxnSpPr>
        <p:spPr>
          <a:xfrm flipH="1" flipV="1">
            <a:off x="2306268" y="3175250"/>
            <a:ext cx="4236499" cy="969880"/>
          </a:xfrm>
          <a:prstGeom prst="bentConnector5">
            <a:avLst>
              <a:gd name="adj1" fmla="val -5396"/>
              <a:gd name="adj2" fmla="val -54164"/>
              <a:gd name="adj3" fmla="val 105396"/>
            </a:avLst>
          </a:prstGeom>
          <a:ln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7A85E97-7102-4664-BF9B-FDD15BAC7A65}"/>
                  </a:ext>
                </a:extLst>
              </p:cNvPr>
              <p:cNvSpPr txBox="1"/>
              <p:nvPr/>
            </p:nvSpPr>
            <p:spPr>
              <a:xfrm>
                <a:off x="2009301" y="5462494"/>
                <a:ext cx="174024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  <m:d>
                            <m:dPr>
                              <m:begChr m:val="|"/>
                              <m:endChr m:val="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</m:d>
                        </m:e>
                      </m:d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⟼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7A85E97-7102-4664-BF9B-FDD15BAC7A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9301" y="5462494"/>
                <a:ext cx="1740243" cy="369332"/>
              </a:xfrm>
              <a:prstGeom prst="rect">
                <a:avLst/>
              </a:prstGeom>
              <a:blipFill>
                <a:blip r:embed="rId7"/>
                <a:stretch>
                  <a:fillRect l="-1053" t="-119672" b="-1836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4B30500-EEA5-4B7F-9D08-7645DC995495}"/>
                  </a:ext>
                </a:extLst>
              </p:cNvPr>
              <p:cNvSpPr txBox="1"/>
              <p:nvPr/>
            </p:nvSpPr>
            <p:spPr>
              <a:xfrm>
                <a:off x="4015081" y="5185495"/>
                <a:ext cx="274320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Scalar multiplication of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"/>
                            <m:ctrlP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does not change the </a:t>
                </a:r>
                <a:r>
                  <a:rPr lang="en-US" b="1" i="1" dirty="0">
                    <a:solidFill>
                      <a:srgbClr val="7030A0"/>
                    </a:solidFill>
                  </a:rPr>
                  <a:t>probabilities</a:t>
                </a: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4B30500-EEA5-4B7F-9D08-7645DC9954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5081" y="5185495"/>
                <a:ext cx="2743200" cy="923330"/>
              </a:xfrm>
              <a:prstGeom prst="rect">
                <a:avLst/>
              </a:prstGeom>
              <a:blipFill>
                <a:blip r:embed="rId8"/>
                <a:stretch>
                  <a:fillRect l="-889" t="-48344" r="-17111" b="-145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TextBox 43">
            <a:extLst>
              <a:ext uri="{FF2B5EF4-FFF2-40B4-BE49-F238E27FC236}">
                <a16:creationId xmlns:a16="http://schemas.microsoft.com/office/drawing/2014/main" id="{46407529-2113-4AA2-93BE-695BC74BCEE0}"/>
              </a:ext>
            </a:extLst>
          </p:cNvPr>
          <p:cNvSpPr txBox="1"/>
          <p:nvPr/>
        </p:nvSpPr>
        <p:spPr>
          <a:xfrm>
            <a:off x="7023818" y="5370161"/>
            <a:ext cx="179789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B050"/>
                </a:solidFill>
              </a:rPr>
              <a:t>Refer to these:</a:t>
            </a:r>
          </a:p>
          <a:p>
            <a:r>
              <a:rPr lang="en-US" sz="1400" dirty="0">
                <a:solidFill>
                  <a:srgbClr val="00B050"/>
                </a:solidFill>
              </a:rPr>
              <a:t>Session 14 - Slide 65</a:t>
            </a:r>
          </a:p>
          <a:p>
            <a:r>
              <a:rPr lang="en-US" sz="1400" dirty="0">
                <a:solidFill>
                  <a:srgbClr val="00B050"/>
                </a:solidFill>
              </a:rPr>
              <a:t>Session 22  - Slide 50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72C0E3B-E7EF-4307-A6FA-D7A06A3A8923}"/>
                  </a:ext>
                </a:extLst>
              </p:cNvPr>
              <p:cNvSpPr txBox="1"/>
              <p:nvPr/>
            </p:nvSpPr>
            <p:spPr>
              <a:xfrm>
                <a:off x="3462706" y="2579173"/>
                <a:ext cx="1256778" cy="3676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sz="16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1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𝑁𝑂𝑇</m:t>
                          </m:r>
                        </m:e>
                      </m:rad>
                    </m:oMath>
                  </m:oMathPara>
                </a14:m>
                <a:endParaRPr lang="en-US" sz="16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72C0E3B-E7EF-4307-A6FA-D7A06A3A89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2706" y="2579173"/>
                <a:ext cx="1256778" cy="36760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9719D44-9A81-41B2-B00C-6A940126997E}"/>
                  </a:ext>
                </a:extLst>
              </p:cNvPr>
              <p:cNvSpPr txBox="1"/>
              <p:nvPr/>
            </p:nvSpPr>
            <p:spPr>
              <a:xfrm>
                <a:off x="4776040" y="2579173"/>
                <a:ext cx="705024" cy="3676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sz="16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1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𝑁𝑂𝑇</m:t>
                          </m:r>
                        </m:e>
                      </m:rad>
                    </m:oMath>
                  </m:oMathPara>
                </a14:m>
                <a:endParaRPr lang="en-US" sz="16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9719D44-9A81-41B2-B00C-6A94012699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6040" y="2579173"/>
                <a:ext cx="705024" cy="36760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72698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000"/>
                            </p:stCondLst>
                            <p:childTnLst>
                              <p:par>
                                <p:cTn id="5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3" grpId="0" animBg="1"/>
      <p:bldP spid="29" grpId="0" animBg="1"/>
      <p:bldP spid="31" grpId="0" animBg="1"/>
      <p:bldP spid="33" grpId="0" animBg="1"/>
      <p:bldP spid="36" grpId="0"/>
      <p:bldP spid="42" grpId="0"/>
      <p:bldP spid="43" grpId="0"/>
      <p:bldP spid="44" grpId="0"/>
      <p:bldP spid="3" grpId="0"/>
      <p:bldP spid="21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Representing Multiple Qubits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38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A6F8CFA-2FAA-C2E0-7740-61D8C7E8F72C}"/>
                  </a:ext>
                </a:extLst>
              </p:cNvPr>
              <p:cNvSpPr txBox="1"/>
              <p:nvPr/>
            </p:nvSpPr>
            <p:spPr>
              <a:xfrm>
                <a:off x="3397191" y="1952468"/>
                <a:ext cx="2349618" cy="5209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⨂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⨂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⨂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A6F8CFA-2FAA-C2E0-7740-61D8C7E8F7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7191" y="1952468"/>
                <a:ext cx="2349618" cy="52091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176388E-7ECE-F41C-8935-397DDAE84714}"/>
                  </a:ext>
                </a:extLst>
              </p:cNvPr>
              <p:cNvSpPr txBox="1"/>
              <p:nvPr/>
            </p:nvSpPr>
            <p:spPr>
              <a:xfrm>
                <a:off x="3964898" y="2800369"/>
                <a:ext cx="2995757" cy="10252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⨂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d>
                                  <m:d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d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e>
                            </m:mr>
                            <m:mr>
                              <m:e>
                                <m:d>
                                  <m:d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⨂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176388E-7ECE-F41C-8935-397DDAE847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4898" y="2800369"/>
                <a:ext cx="2995757" cy="102528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5D6D839C-E5CA-0AED-E582-4CE83A156CAB}"/>
                  </a:ext>
                </a:extLst>
              </p:cNvPr>
              <p:cNvSpPr txBox="1"/>
              <p:nvPr/>
            </p:nvSpPr>
            <p:spPr>
              <a:xfrm>
                <a:off x="3957403" y="4210157"/>
                <a:ext cx="2676681" cy="22002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d>
                                  <m:d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d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e>
                            </m:mr>
                            <m:mr>
                              <m:e>
                                <m:d>
                                  <m:d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111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5D6D839C-E5CA-0AED-E582-4CE83A156C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7403" y="4210157"/>
                <a:ext cx="2676681" cy="220021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AFE509C-F6C1-BFC5-1D53-B30A2B73996D}"/>
                  </a:ext>
                </a:extLst>
              </p:cNvPr>
              <p:cNvSpPr txBox="1"/>
              <p:nvPr/>
            </p:nvSpPr>
            <p:spPr>
              <a:xfrm>
                <a:off x="6960655" y="5125600"/>
                <a:ext cx="144748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111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AFE509C-F6C1-BFC5-1D53-B30A2B7399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0655" y="5125600"/>
                <a:ext cx="1447488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82C0AA2A-A8A5-3BD9-C056-90E6E5D96EE3}"/>
              </a:ext>
            </a:extLst>
          </p:cNvPr>
          <p:cNvSpPr txBox="1"/>
          <p:nvPr/>
        </p:nvSpPr>
        <p:spPr>
          <a:xfrm>
            <a:off x="5891134" y="4187671"/>
            <a:ext cx="209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F5C73F-1095-3C3C-9D7D-BD4540BF978A}"/>
              </a:ext>
            </a:extLst>
          </p:cNvPr>
          <p:cNvSpPr txBox="1"/>
          <p:nvPr/>
        </p:nvSpPr>
        <p:spPr>
          <a:xfrm>
            <a:off x="5891133" y="6056033"/>
            <a:ext cx="209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7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8417E66-C442-82F6-6BAB-CCFCF6541193}"/>
              </a:ext>
            </a:extLst>
          </p:cNvPr>
          <p:cNvSpPr/>
          <p:nvPr/>
        </p:nvSpPr>
        <p:spPr>
          <a:xfrm>
            <a:off x="7877683" y="5132122"/>
            <a:ext cx="172387" cy="2933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D8BCF9A-C545-8761-F427-27D449634D4D}"/>
              </a:ext>
            </a:extLst>
          </p:cNvPr>
          <p:cNvSpPr/>
          <p:nvPr/>
        </p:nvSpPr>
        <p:spPr>
          <a:xfrm>
            <a:off x="5894219" y="6167437"/>
            <a:ext cx="172387" cy="1713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A5496AEE-07B2-D278-D609-D28440E51529}"/>
              </a:ext>
            </a:extLst>
          </p:cNvPr>
          <p:cNvCxnSpPr>
            <a:cxnSpLocks/>
            <a:stCxn id="8" idx="2"/>
            <a:endCxn id="11" idx="3"/>
          </p:cNvCxnSpPr>
          <p:nvPr/>
        </p:nvCxnSpPr>
        <p:spPr>
          <a:xfrm rot="5400000">
            <a:off x="6601410" y="4890663"/>
            <a:ext cx="827665" cy="1897271"/>
          </a:xfrm>
          <a:prstGeom prst="bentConnector2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3DE52D4A-5842-85EF-B4DA-3E8EBC802C97}"/>
              </a:ext>
            </a:extLst>
          </p:cNvPr>
          <p:cNvSpPr/>
          <p:nvPr/>
        </p:nvSpPr>
        <p:spPr>
          <a:xfrm>
            <a:off x="5498306" y="6134099"/>
            <a:ext cx="124036" cy="222251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AE928270-7200-52B3-F8B8-CC1BCF2D2F13}"/>
              </a:ext>
            </a:extLst>
          </p:cNvPr>
          <p:cNvCxnSpPr>
            <a:cxnSpLocks/>
            <a:stCxn id="11" idx="2"/>
            <a:endCxn id="14" idx="2"/>
          </p:cNvCxnSpPr>
          <p:nvPr/>
        </p:nvCxnSpPr>
        <p:spPr>
          <a:xfrm rot="5400000">
            <a:off x="5761606" y="6137543"/>
            <a:ext cx="17526" cy="420089"/>
          </a:xfrm>
          <a:prstGeom prst="bentConnector3">
            <a:avLst>
              <a:gd name="adj1" fmla="val 1404348"/>
            </a:avLst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7629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500"/>
                            </p:stCondLst>
                            <p:childTnLst>
                              <p:par>
                                <p:cTn id="4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33" grpId="0"/>
      <p:bldP spid="5" grpId="0"/>
      <p:bldP spid="7" grpId="0"/>
      <p:bldP spid="9" grpId="0"/>
      <p:bldP spid="14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Representing Multiple Qubits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39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7FFF15C-28F0-4BC9-B6BC-05694B3AA5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889" y="1844338"/>
            <a:ext cx="1219048" cy="35238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0E21AFF-D505-4C5F-B2CF-893F2F0DB73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61832" y="1605907"/>
            <a:ext cx="4111148" cy="82223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B7F83D5-0AC4-4F10-BDDE-6C8D512D49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92966" y="2576101"/>
            <a:ext cx="4057115" cy="43703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EA91474-B2F4-45AA-984A-B6B58E09E1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626" y="2585441"/>
            <a:ext cx="2017513" cy="392597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63D044A-77C1-4EDF-983B-5E3A79FD01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67988" y="3505968"/>
            <a:ext cx="979924" cy="138886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7018EAF-195B-4D88-980F-7970512C771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61482" y="3975461"/>
            <a:ext cx="1395431" cy="44882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1547A17-AC60-4BE7-8AEA-7D39BBEEC3DE}"/>
              </a:ext>
            </a:extLst>
          </p:cNvPr>
          <p:cNvSpPr txBox="1"/>
          <p:nvPr/>
        </p:nvSpPr>
        <p:spPr>
          <a:xfrm>
            <a:off x="7410817" y="1643755"/>
            <a:ext cx="12241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A qubyte</a:t>
            </a:r>
          </a:p>
        </p:txBody>
      </p: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C2480BD3-AD3F-4272-81CC-98FE8C2D0931}"/>
              </a:ext>
            </a:extLst>
          </p:cNvPr>
          <p:cNvCxnSpPr>
            <a:cxnSpLocks/>
            <a:stCxn id="22" idx="3"/>
            <a:endCxn id="20" idx="1"/>
          </p:cNvCxnSpPr>
          <p:nvPr/>
        </p:nvCxnSpPr>
        <p:spPr>
          <a:xfrm>
            <a:off x="5556913" y="4199873"/>
            <a:ext cx="411075" cy="529"/>
          </a:xfrm>
          <a:prstGeom prst="bent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7B5D7B65-1168-4F31-901C-0A4B6AE47265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33072" y="4846454"/>
            <a:ext cx="824266" cy="14929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3F53F9DE-6C99-4A21-AF8C-FA6A679C3D7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72000" y="5254676"/>
            <a:ext cx="4144880" cy="668130"/>
          </a:xfrm>
          <a:prstGeom prst="rect">
            <a:avLst/>
          </a:prstGeom>
        </p:spPr>
      </p:pic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94E99C89-EBF8-4A7B-8152-C6AE83E30944}"/>
              </a:ext>
            </a:extLst>
          </p:cNvPr>
          <p:cNvCxnSpPr>
            <a:cxnSpLocks/>
            <a:stCxn id="29" idx="3"/>
            <a:endCxn id="31" idx="1"/>
          </p:cNvCxnSpPr>
          <p:nvPr/>
        </p:nvCxnSpPr>
        <p:spPr>
          <a:xfrm flipV="1">
            <a:off x="4057338" y="5588741"/>
            <a:ext cx="514662" cy="0"/>
          </a:xfrm>
          <a:prstGeom prst="bentConnector3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109B7747-3BFC-4DBA-B107-31DF6CC7C63A}"/>
              </a:ext>
            </a:extLst>
          </p:cNvPr>
          <p:cNvSpPr/>
          <p:nvPr/>
        </p:nvSpPr>
        <p:spPr>
          <a:xfrm>
            <a:off x="992889" y="1895479"/>
            <a:ext cx="186982" cy="4421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672288B5-82C3-43EA-BB3F-1CFD6AF310C7}"/>
              </a:ext>
            </a:extLst>
          </p:cNvPr>
          <p:cNvSpPr/>
          <p:nvPr/>
        </p:nvSpPr>
        <p:spPr>
          <a:xfrm>
            <a:off x="844687" y="4327356"/>
            <a:ext cx="186982" cy="4421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E5C5917F-8CF5-4269-8536-0DAABBAA6075}"/>
              </a:ext>
            </a:extLst>
          </p:cNvPr>
          <p:cNvCxnSpPr>
            <a:stCxn id="39" idx="1"/>
            <a:endCxn id="40" idx="1"/>
          </p:cNvCxnSpPr>
          <p:nvPr/>
        </p:nvCxnSpPr>
        <p:spPr>
          <a:xfrm rot="10800000" flipV="1">
            <a:off x="844687" y="2116548"/>
            <a:ext cx="148202" cy="2431877"/>
          </a:xfrm>
          <a:prstGeom prst="bentConnector3">
            <a:avLst>
              <a:gd name="adj1" fmla="val 370568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A96B7305-8068-40D4-9869-2F5580F9130B}"/>
              </a:ext>
            </a:extLst>
          </p:cNvPr>
          <p:cNvCxnSpPr>
            <a:cxnSpLocks/>
            <a:stCxn id="8" idx="3"/>
            <a:endCxn id="10" idx="1"/>
          </p:cNvCxnSpPr>
          <p:nvPr/>
        </p:nvCxnSpPr>
        <p:spPr>
          <a:xfrm flipV="1">
            <a:off x="2211937" y="2017022"/>
            <a:ext cx="849895" cy="3507"/>
          </a:xfrm>
          <a:prstGeom prst="bent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9394304F-1F50-4A02-8D24-1F331E8A7BB8}"/>
                  </a:ext>
                </a:extLst>
              </p:cNvPr>
              <p:cNvSpPr txBox="1"/>
              <p:nvPr/>
            </p:nvSpPr>
            <p:spPr>
              <a:xfrm>
                <a:off x="7335333" y="2044022"/>
                <a:ext cx="1510670" cy="2884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ℂ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ℂ</m:t>
                          </m:r>
                        </m:e>
                        <m:sup>
                          <m:r>
                            <a:rPr lang="en-US" b="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256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9394304F-1F50-4A02-8D24-1F331E8A7B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5333" y="2044022"/>
                <a:ext cx="1510670" cy="288477"/>
              </a:xfrm>
              <a:prstGeom prst="rect">
                <a:avLst/>
              </a:prstGeom>
              <a:blipFill>
                <a:blip r:embed="rId11"/>
                <a:stretch>
                  <a:fillRect t="-6250"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Rectangle 49">
            <a:extLst>
              <a:ext uri="{FF2B5EF4-FFF2-40B4-BE49-F238E27FC236}">
                <a16:creationId xmlns:a16="http://schemas.microsoft.com/office/drawing/2014/main" id="{2823C82A-3FEB-4E03-94CF-00D156587050}"/>
              </a:ext>
            </a:extLst>
          </p:cNvPr>
          <p:cNvSpPr/>
          <p:nvPr/>
        </p:nvSpPr>
        <p:spPr>
          <a:xfrm>
            <a:off x="2253241" y="4394788"/>
            <a:ext cx="287594" cy="34521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4EE7D24A-00BB-4BCF-8D69-2C24A25E2359}"/>
              </a:ext>
            </a:extLst>
          </p:cNvPr>
          <p:cNvSpPr/>
          <p:nvPr/>
        </p:nvSpPr>
        <p:spPr>
          <a:xfrm>
            <a:off x="3650226" y="5715000"/>
            <a:ext cx="191729" cy="20780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97E0C67B-0C12-442B-9849-6676B9D8013A}"/>
              </a:ext>
            </a:extLst>
          </p:cNvPr>
          <p:cNvSpPr/>
          <p:nvPr/>
        </p:nvSpPr>
        <p:spPr>
          <a:xfrm>
            <a:off x="5290876" y="5478558"/>
            <a:ext cx="191729" cy="20780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4" name="Connector: Elbow 53">
            <a:extLst>
              <a:ext uri="{FF2B5EF4-FFF2-40B4-BE49-F238E27FC236}">
                <a16:creationId xmlns:a16="http://schemas.microsoft.com/office/drawing/2014/main" id="{287907F6-C59C-4B90-A69C-E282E8141229}"/>
              </a:ext>
            </a:extLst>
          </p:cNvPr>
          <p:cNvCxnSpPr>
            <a:cxnSpLocks/>
            <a:stCxn id="51" idx="2"/>
            <a:endCxn id="52" idx="2"/>
          </p:cNvCxnSpPr>
          <p:nvPr/>
        </p:nvCxnSpPr>
        <p:spPr>
          <a:xfrm rot="5400000" flipH="1" flipV="1">
            <a:off x="4448195" y="4984260"/>
            <a:ext cx="236442" cy="1640650"/>
          </a:xfrm>
          <a:prstGeom prst="bentConnector3">
            <a:avLst>
              <a:gd name="adj1" fmla="val -46998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0F96E45-59BC-41A6-9C00-A1275607412B}"/>
              </a:ext>
            </a:extLst>
          </p:cNvPr>
          <p:cNvSpPr txBox="1"/>
          <p:nvPr/>
        </p:nvSpPr>
        <p:spPr>
          <a:xfrm>
            <a:off x="2612809" y="4353211"/>
            <a:ext cx="583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107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E58E7E8-B67C-427C-87DC-498E3D88AD8C}"/>
              </a:ext>
            </a:extLst>
          </p:cNvPr>
          <p:cNvSpPr txBox="1"/>
          <p:nvPr/>
        </p:nvSpPr>
        <p:spPr>
          <a:xfrm>
            <a:off x="2612809" y="2632193"/>
            <a:ext cx="583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A03E461-24ED-4EC2-84BC-E06F24DA198D}"/>
              </a:ext>
            </a:extLst>
          </p:cNvPr>
          <p:cNvSpPr txBox="1"/>
          <p:nvPr/>
        </p:nvSpPr>
        <p:spPr>
          <a:xfrm>
            <a:off x="2612809" y="6062621"/>
            <a:ext cx="583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255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53EC076-65A2-77C4-36C8-B58FFAD78280}"/>
              </a:ext>
            </a:extLst>
          </p:cNvPr>
          <p:cNvGrpSpPr/>
          <p:nvPr/>
        </p:nvGrpSpPr>
        <p:grpSpPr>
          <a:xfrm>
            <a:off x="3211329" y="1314467"/>
            <a:ext cx="3875135" cy="369332"/>
            <a:chOff x="3211329" y="1314467"/>
            <a:chExt cx="3875135" cy="36933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8910A37-F0C2-3F1A-75FA-977953FE8653}"/>
                </a:ext>
              </a:extLst>
            </p:cNvPr>
            <p:cNvSpPr txBox="1"/>
            <p:nvPr/>
          </p:nvSpPr>
          <p:spPr>
            <a:xfrm>
              <a:off x="3211329" y="1314467"/>
              <a:ext cx="1666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7030A0"/>
                  </a:solidFill>
                </a:rPr>
                <a:t>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52EF42B-D5D1-7799-531B-C95FC2F15B18}"/>
                </a:ext>
              </a:extLst>
            </p:cNvPr>
            <p:cNvSpPr txBox="1"/>
            <p:nvPr/>
          </p:nvSpPr>
          <p:spPr>
            <a:xfrm>
              <a:off x="3741111" y="1314467"/>
              <a:ext cx="1666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7030A0"/>
                  </a:solidFill>
                </a:rPr>
                <a:t>1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9C84B6F-AE48-BCBA-77D5-91813B6F5907}"/>
                </a:ext>
              </a:extLst>
            </p:cNvPr>
            <p:cNvSpPr txBox="1"/>
            <p:nvPr/>
          </p:nvSpPr>
          <p:spPr>
            <a:xfrm>
              <a:off x="4270893" y="1314467"/>
              <a:ext cx="1666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7030A0"/>
                  </a:solidFill>
                </a:rPr>
                <a:t>1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ABD0D13-77C9-F093-087F-87C672FDE509}"/>
                </a:ext>
              </a:extLst>
            </p:cNvPr>
            <p:cNvSpPr txBox="1"/>
            <p:nvPr/>
          </p:nvSpPr>
          <p:spPr>
            <a:xfrm>
              <a:off x="4800675" y="1314467"/>
              <a:ext cx="1666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7030A0"/>
                  </a:solidFill>
                </a:rPr>
                <a:t>0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B5AEAF6-9552-B469-8254-5E8D431634C6}"/>
                </a:ext>
              </a:extLst>
            </p:cNvPr>
            <p:cNvSpPr txBox="1"/>
            <p:nvPr/>
          </p:nvSpPr>
          <p:spPr>
            <a:xfrm>
              <a:off x="5330457" y="1314467"/>
              <a:ext cx="1666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7030A0"/>
                  </a:solidFill>
                </a:rPr>
                <a:t>1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F1C0809-9548-4E41-DF37-88461F699C17}"/>
                </a:ext>
              </a:extLst>
            </p:cNvPr>
            <p:cNvSpPr txBox="1"/>
            <p:nvPr/>
          </p:nvSpPr>
          <p:spPr>
            <a:xfrm>
              <a:off x="5860239" y="1314467"/>
              <a:ext cx="1666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7030A0"/>
                  </a:solidFill>
                </a:rPr>
                <a:t>0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FFEC6C7-0B1E-7E3C-5EC5-28665D279154}"/>
                </a:ext>
              </a:extLst>
            </p:cNvPr>
            <p:cNvSpPr txBox="1"/>
            <p:nvPr/>
          </p:nvSpPr>
          <p:spPr>
            <a:xfrm>
              <a:off x="6390021" y="1314467"/>
              <a:ext cx="1666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7030A0"/>
                  </a:solidFill>
                </a:rPr>
                <a:t>1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BB9D2AA-E04B-0556-CD2F-AA4F9C39A4CF}"/>
                </a:ext>
              </a:extLst>
            </p:cNvPr>
            <p:cNvSpPr txBox="1"/>
            <p:nvPr/>
          </p:nvSpPr>
          <p:spPr>
            <a:xfrm>
              <a:off x="6919803" y="1314467"/>
              <a:ext cx="1666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7030A0"/>
                  </a:solidFill>
                </a:rP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40743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00"/>
                            </p:stCondLst>
                            <p:childTnLst>
                              <p:par>
                                <p:cTn id="7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00"/>
                            </p:stCondLst>
                            <p:childTnLst>
                              <p:par>
                                <p:cTn id="8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500"/>
                            </p:stCondLst>
                            <p:childTnLst>
                              <p:par>
                                <p:cTn id="10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1000"/>
                            </p:stCondLst>
                            <p:childTnLst>
                              <p:par>
                                <p:cTn id="10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48" grpId="0"/>
      <p:bldP spid="50" grpId="0" animBg="1"/>
      <p:bldP spid="51" grpId="0" animBg="1"/>
      <p:bldP spid="52" grpId="0" animBg="1"/>
      <p:bldP spid="5" grpId="0"/>
      <p:bldP spid="28" grpId="0"/>
      <p:bldP spid="3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Quantum Double Slit Experiment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A94EF8C-6B5E-4D71-A601-F6BDFC474F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722" y="1553188"/>
            <a:ext cx="7206556" cy="4501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10014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Cells 1 to 7 – quantum_gates.ipynb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40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056C4C4-58B9-43D3-B68E-2D08BB65DEE5}"/>
                  </a:ext>
                </a:extLst>
              </p:cNvPr>
              <p:cNvSpPr txBox="1"/>
              <p:nvPr/>
            </p:nvSpPr>
            <p:spPr>
              <a:xfrm>
                <a:off x="1794127" y="3275111"/>
                <a:ext cx="249523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#1) 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056C4C4-58B9-43D3-B68E-2D08BB65DE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4127" y="3275111"/>
                <a:ext cx="2495235" cy="307777"/>
              </a:xfrm>
              <a:prstGeom prst="rect">
                <a:avLst/>
              </a:prstGeom>
              <a:blipFill>
                <a:blip r:embed="rId3"/>
                <a:stretch>
                  <a:fillRect l="-3415" t="-1961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6BDFB78-E935-42FA-9DEE-83590A059E1A}"/>
                  </a:ext>
                </a:extLst>
              </p:cNvPr>
              <p:cNvSpPr txBox="1"/>
              <p:nvPr/>
            </p:nvSpPr>
            <p:spPr>
              <a:xfrm>
                <a:off x="1794127" y="3996071"/>
                <a:ext cx="2251065" cy="6357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#2)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6BDFB78-E935-42FA-9DEE-83590A059E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4127" y="3996071"/>
                <a:ext cx="2251065" cy="63575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9AE701C-B361-406B-85FE-3A6D3454BC1B}"/>
                  </a:ext>
                </a:extLst>
              </p:cNvPr>
              <p:cNvSpPr txBox="1"/>
              <p:nvPr/>
            </p:nvSpPr>
            <p:spPr>
              <a:xfrm>
                <a:off x="1794127" y="5045005"/>
                <a:ext cx="155888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#3)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𝐻𝑍𝐻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9AE701C-B361-406B-85FE-3A6D3454BC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4127" y="5045005"/>
                <a:ext cx="1558888" cy="307777"/>
              </a:xfrm>
              <a:prstGeom prst="rect">
                <a:avLst/>
              </a:prstGeom>
              <a:blipFill>
                <a:blip r:embed="rId5"/>
                <a:stretch>
                  <a:fillRect l="-5469" t="-4000" r="-1172" b="-3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3C0F53F-287F-4B90-B4C2-92F72E6D5030}"/>
                  </a:ext>
                </a:extLst>
              </p:cNvPr>
              <p:cNvSpPr txBox="1"/>
              <p:nvPr/>
            </p:nvSpPr>
            <p:spPr>
              <a:xfrm>
                <a:off x="1794127" y="5765965"/>
                <a:ext cx="155888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#4)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𝐻𝑋𝐻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3C0F53F-287F-4B90-B4C2-92F72E6D50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4127" y="5765965"/>
                <a:ext cx="1558888" cy="307777"/>
              </a:xfrm>
              <a:prstGeom prst="rect">
                <a:avLst/>
              </a:prstGeom>
              <a:blipFill>
                <a:blip r:embed="rId6"/>
                <a:stretch>
                  <a:fillRect l="-5469" t="-2000" r="-1172" b="-3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64CA603-337F-4ED6-B537-3E5716F0045F}"/>
                  </a:ext>
                </a:extLst>
              </p:cNvPr>
              <p:cNvSpPr txBox="1"/>
              <p:nvPr/>
            </p:nvSpPr>
            <p:spPr>
              <a:xfrm>
                <a:off x="5351570" y="3275111"/>
                <a:ext cx="199830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#5) −1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𝐻𝑌𝐻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64CA603-337F-4ED6-B537-3E5716F004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1570" y="3275111"/>
                <a:ext cx="1998304" cy="307777"/>
              </a:xfrm>
              <a:prstGeom prst="rect">
                <a:avLst/>
              </a:prstGeom>
              <a:blipFill>
                <a:blip r:embed="rId7"/>
                <a:stretch>
                  <a:fillRect l="-4573" t="-1961" r="-305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89CC1AB-11EF-4171-80B1-ACD3B974B731}"/>
                  </a:ext>
                </a:extLst>
              </p:cNvPr>
              <p:cNvSpPr txBox="1"/>
              <p:nvPr/>
            </p:nvSpPr>
            <p:spPr>
              <a:xfrm>
                <a:off x="5351570" y="4160057"/>
                <a:ext cx="128278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#6) 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89CC1AB-11EF-4171-80B1-ACD3B974B7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1570" y="4160057"/>
                <a:ext cx="1282787" cy="307777"/>
              </a:xfrm>
              <a:prstGeom prst="rect">
                <a:avLst/>
              </a:prstGeom>
              <a:blipFill>
                <a:blip r:embed="rId8"/>
                <a:stretch>
                  <a:fillRect l="-7143" t="-1961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8853F29-AF2A-4971-8D29-88ABA75D1350}"/>
                  </a:ext>
                </a:extLst>
              </p:cNvPr>
              <p:cNvSpPr txBox="1"/>
              <p:nvPr/>
            </p:nvSpPr>
            <p:spPr>
              <a:xfrm>
                <a:off x="5351570" y="5045005"/>
                <a:ext cx="195540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#7) −1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𝑋𝑌𝑋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8853F29-AF2A-4971-8D29-88ABA75D13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1570" y="5045005"/>
                <a:ext cx="1955407" cy="307777"/>
              </a:xfrm>
              <a:prstGeom prst="rect">
                <a:avLst/>
              </a:prstGeom>
              <a:blipFill>
                <a:blip r:embed="rId9"/>
                <a:stretch>
                  <a:fillRect l="-4673" t="-4000" r="-312" b="-3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2E442FB1-A73E-B58D-BD01-73AF67B7F7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653416" cy="1177561"/>
          </a:xfrm>
        </p:spPr>
        <p:txBody>
          <a:bodyPr/>
          <a:lstStyle/>
          <a:p>
            <a:r>
              <a:rPr lang="en-US" dirty="0"/>
              <a:t>Demonstrate the following seven identities by applying the operator matrices for quantum gates</a:t>
            </a:r>
          </a:p>
        </p:txBody>
      </p:sp>
    </p:spTree>
    <p:extLst>
      <p:ext uri="{BB962C8B-B14F-4D97-AF65-F5344CB8AC3E}">
        <p14:creationId xmlns:p14="http://schemas.microsoft.com/office/powerpoint/2010/main" val="5080168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56901DA-A9EF-4364-80D2-73A2318D35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837" y="350201"/>
            <a:ext cx="5526724" cy="634930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41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1000" y="298555"/>
            <a:ext cx="2963737" cy="1103455"/>
          </a:xfrm>
        </p:spPr>
        <p:txBody>
          <a:bodyPr>
            <a:noAutofit/>
          </a:bodyPr>
          <a:lstStyle/>
          <a:p>
            <a:pPr algn="ctr"/>
            <a:r>
              <a:rPr lang="en-US" sz="28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2800" dirty="0">
                <a:latin typeface="+mn-lt"/>
              </a:rPr>
              <a:t> Cell 1 </a:t>
            </a:r>
            <a:r>
              <a:rPr lang="en-US" sz="2400" dirty="0">
                <a:latin typeface="+mn-lt"/>
              </a:rPr>
              <a:t>quantum_gates.ipynb</a:t>
            </a:r>
            <a:endParaRPr lang="en-US" sz="3200" dirty="0">
              <a:latin typeface="+mn-lt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A64558C-8AED-466D-9C97-DC075CD49296}"/>
              </a:ext>
            </a:extLst>
          </p:cNvPr>
          <p:cNvGrpSpPr/>
          <p:nvPr/>
        </p:nvGrpSpPr>
        <p:grpSpPr>
          <a:xfrm>
            <a:off x="1600860" y="291060"/>
            <a:ext cx="1076632" cy="369332"/>
            <a:chOff x="4968362" y="2079211"/>
            <a:chExt cx="1076632" cy="369332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BBD76BD0-7E71-4CBC-ABD2-0391F037DB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3E9B152-1A88-4D5A-B256-AB7392CBFA8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13AD1FF-856E-4176-82AA-81CE4B06DCC6}"/>
              </a:ext>
            </a:extLst>
          </p:cNvPr>
          <p:cNvGrpSpPr/>
          <p:nvPr/>
        </p:nvGrpSpPr>
        <p:grpSpPr>
          <a:xfrm>
            <a:off x="1715828" y="581797"/>
            <a:ext cx="1076632" cy="369332"/>
            <a:chOff x="4704120" y="2356972"/>
            <a:chExt cx="1076632" cy="369332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21345EA-9FFE-43D4-861D-D7D23E858E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725D450-5B3A-41D2-BE45-C0580E5C260A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B521AFB-7F04-4B59-BF41-755A806302A7}"/>
              </a:ext>
            </a:extLst>
          </p:cNvPr>
          <p:cNvGrpSpPr/>
          <p:nvPr/>
        </p:nvGrpSpPr>
        <p:grpSpPr>
          <a:xfrm>
            <a:off x="3886954" y="1796107"/>
            <a:ext cx="1068643" cy="369332"/>
            <a:chOff x="3647644" y="4910075"/>
            <a:chExt cx="1068643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5A057FD-8772-49B2-9126-54B26F939A22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50432DB3-3754-4194-A6D1-4B5805F239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E448290-8AD3-4770-BFC4-FA50731C2F05}"/>
              </a:ext>
            </a:extLst>
          </p:cNvPr>
          <p:cNvGrpSpPr/>
          <p:nvPr/>
        </p:nvGrpSpPr>
        <p:grpSpPr>
          <a:xfrm>
            <a:off x="1613152" y="2469245"/>
            <a:ext cx="1064340" cy="369332"/>
            <a:chOff x="3647644" y="5421073"/>
            <a:chExt cx="1064340" cy="3693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481C2BD-F7E0-431F-B247-8E68AB4FDD53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E6F0AEC5-A869-43D2-9037-8E6DE61D92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74630E1-799E-48A7-B27A-B2C6222E0C62}"/>
              </a:ext>
            </a:extLst>
          </p:cNvPr>
          <p:cNvGrpSpPr/>
          <p:nvPr/>
        </p:nvGrpSpPr>
        <p:grpSpPr>
          <a:xfrm>
            <a:off x="3511485" y="3157812"/>
            <a:ext cx="1068643" cy="369332"/>
            <a:chOff x="3647644" y="5359159"/>
            <a:chExt cx="1068643" cy="36933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9276039-794D-4B0A-A839-AB72D0984386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A01C1CEF-1096-4907-96E5-71298FAD9C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1172F61-6EFA-4DE3-AF66-785C3F6736F9}"/>
              </a:ext>
            </a:extLst>
          </p:cNvPr>
          <p:cNvGrpSpPr/>
          <p:nvPr/>
        </p:nvGrpSpPr>
        <p:grpSpPr>
          <a:xfrm>
            <a:off x="2527105" y="4227930"/>
            <a:ext cx="1076632" cy="369332"/>
            <a:chOff x="2157212" y="5356391"/>
            <a:chExt cx="1076632" cy="369332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3885825-3354-4FBE-8D90-64B7E5A9CA83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0DAE151F-891B-4F11-902E-1E91F447BB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2000C99-B8A8-4AA2-8142-4EFCE7E59E16}"/>
              </a:ext>
            </a:extLst>
          </p:cNvPr>
          <p:cNvGrpSpPr/>
          <p:nvPr/>
        </p:nvGrpSpPr>
        <p:grpSpPr>
          <a:xfrm>
            <a:off x="5625013" y="4668215"/>
            <a:ext cx="1076632" cy="369332"/>
            <a:chOff x="2157212" y="5356391"/>
            <a:chExt cx="1076632" cy="369332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E99D37D-A214-4B01-9106-DCE69EFDA7FB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FFBFCB72-D7B3-469F-BF96-9156AB414F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A09511FE-8457-4019-9382-80A4AB243AFF}"/>
              </a:ext>
            </a:extLst>
          </p:cNvPr>
          <p:cNvGrpSpPr/>
          <p:nvPr/>
        </p:nvGrpSpPr>
        <p:grpSpPr>
          <a:xfrm>
            <a:off x="3511485" y="3771608"/>
            <a:ext cx="1076632" cy="369332"/>
            <a:chOff x="2157212" y="5356391"/>
            <a:chExt cx="1076632" cy="369332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4F9AA5E8-F223-47D5-939B-5C17384CC77C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FF02B885-E1AB-4A39-8001-AAD1ABF70F9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FD4BFD3C-FDC0-4FF1-8210-71208310D0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0592" y="1475508"/>
            <a:ext cx="1569977" cy="496153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D627FAC-EFA4-4C31-868D-306CC00F4237}"/>
              </a:ext>
            </a:extLst>
          </p:cNvPr>
          <p:cNvSpPr/>
          <p:nvPr/>
        </p:nvSpPr>
        <p:spPr>
          <a:xfrm>
            <a:off x="1423181" y="1980773"/>
            <a:ext cx="276772" cy="184665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7824472-E8EA-473C-BDB0-938566BA7018}"/>
              </a:ext>
            </a:extLst>
          </p:cNvPr>
          <p:cNvSpPr/>
          <p:nvPr/>
        </p:nvSpPr>
        <p:spPr>
          <a:xfrm>
            <a:off x="7719934" y="1671403"/>
            <a:ext cx="164892" cy="1247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C23ADB8-3930-4B22-ABD6-696A64C4CA8E}"/>
              </a:ext>
            </a:extLst>
          </p:cNvPr>
          <p:cNvSpPr/>
          <p:nvPr/>
        </p:nvSpPr>
        <p:spPr>
          <a:xfrm>
            <a:off x="7839855" y="3767443"/>
            <a:ext cx="164892" cy="1247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D037617A-77BE-428A-930E-C48FFE84D96F}"/>
              </a:ext>
            </a:extLst>
          </p:cNvPr>
          <p:cNvSpPr/>
          <p:nvPr/>
        </p:nvSpPr>
        <p:spPr>
          <a:xfrm>
            <a:off x="8117173" y="5572245"/>
            <a:ext cx="164892" cy="1247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994D0E2A-271B-4E12-83E5-39E3FFB20A32}"/>
              </a:ext>
            </a:extLst>
          </p:cNvPr>
          <p:cNvCxnSpPr>
            <a:cxnSpLocks/>
            <a:stCxn id="11" idx="3"/>
            <a:endCxn id="44" idx="3"/>
          </p:cNvCxnSpPr>
          <p:nvPr/>
        </p:nvCxnSpPr>
        <p:spPr>
          <a:xfrm>
            <a:off x="7884826" y="1733755"/>
            <a:ext cx="119921" cy="2096040"/>
          </a:xfrm>
          <a:prstGeom prst="bentConnector3">
            <a:avLst>
              <a:gd name="adj1" fmla="val 519597"/>
            </a:avLst>
          </a:prstGeom>
          <a:ln w="28575">
            <a:solidFill>
              <a:srgbClr val="7030A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2858F7CE-DC83-420C-9A9F-7D0A97381752}"/>
              </a:ext>
            </a:extLst>
          </p:cNvPr>
          <p:cNvCxnSpPr>
            <a:cxnSpLocks/>
            <a:stCxn id="44" idx="3"/>
            <a:endCxn id="45" idx="3"/>
          </p:cNvCxnSpPr>
          <p:nvPr/>
        </p:nvCxnSpPr>
        <p:spPr>
          <a:xfrm>
            <a:off x="8004747" y="3829795"/>
            <a:ext cx="277318" cy="1804802"/>
          </a:xfrm>
          <a:prstGeom prst="bentConnector3">
            <a:avLst>
              <a:gd name="adj1" fmla="val 182432"/>
            </a:avLst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9F42D7EB-F36C-54C1-B156-1D9B4E2160E5}"/>
              </a:ext>
            </a:extLst>
          </p:cNvPr>
          <p:cNvSpPr/>
          <p:nvPr/>
        </p:nvSpPr>
        <p:spPr>
          <a:xfrm>
            <a:off x="6813097" y="3635114"/>
            <a:ext cx="1296581" cy="15509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6FD59D9-8D3B-D309-B2B9-26D4E2466C3B}"/>
              </a:ext>
            </a:extLst>
          </p:cNvPr>
          <p:cNvSpPr/>
          <p:nvPr/>
        </p:nvSpPr>
        <p:spPr>
          <a:xfrm>
            <a:off x="6882982" y="5194092"/>
            <a:ext cx="1507587" cy="12808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415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xit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4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5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000"/>
                            </p:stCondLst>
                            <p:childTnLst>
                              <p:par>
                                <p:cTn id="6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" grpId="0" animBg="1"/>
      <p:bldP spid="47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Cells 2 to 4 – quantum_gates.ipynb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42</a:t>
            </a:fld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93D0856-E4D9-4142-C7E8-1C4BF34B265D}"/>
              </a:ext>
            </a:extLst>
          </p:cNvPr>
          <p:cNvGrpSpPr/>
          <p:nvPr/>
        </p:nvGrpSpPr>
        <p:grpSpPr>
          <a:xfrm>
            <a:off x="869772" y="1283943"/>
            <a:ext cx="7407723" cy="2236375"/>
            <a:chOff x="869772" y="1283943"/>
            <a:chExt cx="7407723" cy="223637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629A19E-73B3-89B3-C2D9-A393DDFB263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69772" y="1339820"/>
              <a:ext cx="5006372" cy="218049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724D10A0-686C-4E6F-9DB7-D335671F245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51445" y="1283943"/>
              <a:ext cx="1926050" cy="2112442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8DA2C01-A5E5-0AF8-1AC8-721E3DC3E976}"/>
              </a:ext>
            </a:extLst>
          </p:cNvPr>
          <p:cNvGrpSpPr/>
          <p:nvPr/>
        </p:nvGrpSpPr>
        <p:grpSpPr>
          <a:xfrm>
            <a:off x="988990" y="3810954"/>
            <a:ext cx="3568725" cy="2856341"/>
            <a:chOff x="988990" y="3810954"/>
            <a:chExt cx="3568725" cy="2856341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4205157-3701-D9BB-3771-DFB2A4A0D0A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88990" y="3810954"/>
              <a:ext cx="3568725" cy="121461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F1EE5411-FFC7-4901-8776-8334F9BC0F4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820784" y="5038724"/>
              <a:ext cx="1619048" cy="1628571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BD405EF-3D55-3C2D-E1D3-B2A0976F9DCB}"/>
              </a:ext>
            </a:extLst>
          </p:cNvPr>
          <p:cNvGrpSpPr/>
          <p:nvPr/>
        </p:nvGrpSpPr>
        <p:grpSpPr>
          <a:xfrm>
            <a:off x="5053928" y="3819316"/>
            <a:ext cx="3568725" cy="2818995"/>
            <a:chOff x="5053928" y="3819316"/>
            <a:chExt cx="3568725" cy="2818995"/>
          </a:xfrm>
        </p:grpSpPr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78515B45-8E9F-43C4-96F9-24A05DBEEAD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694645" y="5028787"/>
              <a:ext cx="1609524" cy="1609524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057A3C72-5A73-881A-72F4-852C2FE4325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053928" y="3819316"/>
              <a:ext cx="3568725" cy="119789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897309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98C0F3AE-86A3-01E7-E249-5B529BDB9E75}"/>
              </a:ext>
            </a:extLst>
          </p:cNvPr>
          <p:cNvGrpSpPr/>
          <p:nvPr/>
        </p:nvGrpSpPr>
        <p:grpSpPr>
          <a:xfrm>
            <a:off x="494702" y="1316506"/>
            <a:ext cx="5266522" cy="1609524"/>
            <a:chOff x="494702" y="1316506"/>
            <a:chExt cx="5266522" cy="160952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19A0ECE-55D0-8610-C0D6-B6F5BBBCEF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94702" y="1589692"/>
              <a:ext cx="3211960" cy="106315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4CFC17D2-349B-4CC4-924A-D0BCBE15BE8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23129" y="1316506"/>
              <a:ext cx="1838095" cy="1609524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Cells 5 to 7 – quantum_gates.ipynb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43</a:t>
            </a:fld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E9A64FB-EA48-7068-5DEA-419D6B6F62F1}"/>
              </a:ext>
            </a:extLst>
          </p:cNvPr>
          <p:cNvGrpSpPr/>
          <p:nvPr/>
        </p:nvGrpSpPr>
        <p:grpSpPr>
          <a:xfrm>
            <a:off x="1874021" y="2518654"/>
            <a:ext cx="6775277" cy="2733333"/>
            <a:chOff x="1874021" y="2518654"/>
            <a:chExt cx="6775277" cy="2733333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17A4E9B9-5600-48E2-AE85-6FC4981FD45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20727" y="2518654"/>
              <a:ext cx="1628571" cy="2733333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F924339-1AD2-05FC-1D50-958D7FFEC1D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74021" y="3002829"/>
              <a:ext cx="4777332" cy="174916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94BEBDF-CB24-A12F-FFA2-ED2E51F0631D}"/>
              </a:ext>
            </a:extLst>
          </p:cNvPr>
          <p:cNvGrpSpPr/>
          <p:nvPr/>
        </p:nvGrpSpPr>
        <p:grpSpPr>
          <a:xfrm>
            <a:off x="507768" y="4921726"/>
            <a:ext cx="5320430" cy="1652588"/>
            <a:chOff x="507768" y="4921726"/>
            <a:chExt cx="5320430" cy="1652588"/>
          </a:xfrm>
        </p:grpSpPr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324C9923-0182-4B78-8F10-88C8694AF10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075817" y="4948020"/>
              <a:ext cx="1752381" cy="160000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B7D704E-0760-6232-8751-A3EE62613E1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07768" y="4921726"/>
              <a:ext cx="3253173" cy="165258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2310906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1">
            <a:extLst>
              <a:ext uri="{FF2B5EF4-FFF2-40B4-BE49-F238E27FC236}">
                <a16:creationId xmlns:a16="http://schemas.microsoft.com/office/drawing/2014/main" id="{B3277864-A2B1-F3FD-ADE1-0A91A160C5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No Cloning Theorem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22AB2FC-0F61-442B-824C-94298E0BF42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5299" y="2486842"/>
            <a:ext cx="2857555" cy="222984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44</a:t>
            </a:fld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6113D2C-5FB5-45E9-9D66-068AFD55A478}"/>
              </a:ext>
            </a:extLst>
          </p:cNvPr>
          <p:cNvSpPr txBox="1"/>
          <p:nvPr/>
        </p:nvSpPr>
        <p:spPr>
          <a:xfrm>
            <a:off x="439641" y="2017395"/>
            <a:ext cx="3900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Controlled Swap (</a:t>
            </a:r>
            <a:r>
              <a:rPr lang="en-US" b="1" dirty="0"/>
              <a:t>CSWAP</a:t>
            </a:r>
            <a:r>
              <a:rPr lang="en-US" dirty="0"/>
              <a:t>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4693BEB-039E-4354-B46D-D2EF0B8DCB75}"/>
              </a:ext>
            </a:extLst>
          </p:cNvPr>
          <p:cNvSpPr txBox="1"/>
          <p:nvPr/>
        </p:nvSpPr>
        <p:spPr>
          <a:xfrm>
            <a:off x="1062760" y="4876469"/>
            <a:ext cx="24408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Can we use a </a:t>
            </a:r>
            <a:r>
              <a:rPr lang="en-US" b="1" dirty="0">
                <a:solidFill>
                  <a:srgbClr val="7030A0"/>
                </a:solidFill>
              </a:rPr>
              <a:t>CSWAP</a:t>
            </a:r>
            <a:r>
              <a:rPr lang="en-US" dirty="0">
                <a:solidFill>
                  <a:srgbClr val="7030A0"/>
                </a:solidFill>
              </a:rPr>
              <a:t> to produce a </a:t>
            </a:r>
            <a:r>
              <a:rPr lang="en-US" i="1" dirty="0">
                <a:solidFill>
                  <a:srgbClr val="7030A0"/>
                </a:solidFill>
              </a:rPr>
              <a:t>fanout</a:t>
            </a:r>
            <a:r>
              <a:rPr lang="en-US" dirty="0">
                <a:solidFill>
                  <a:srgbClr val="7030A0"/>
                </a:solidFill>
              </a:rPr>
              <a:t>?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0252FE2-B033-4690-899B-3466A5612E9B}"/>
              </a:ext>
            </a:extLst>
          </p:cNvPr>
          <p:cNvCxnSpPr>
            <a:cxnSpLocks/>
          </p:cNvCxnSpPr>
          <p:nvPr/>
        </p:nvCxnSpPr>
        <p:spPr>
          <a:xfrm>
            <a:off x="1590014" y="2663924"/>
            <a:ext cx="13324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04B8B77-7509-4632-9D1D-531684D49877}"/>
              </a:ext>
            </a:extLst>
          </p:cNvPr>
          <p:cNvCxnSpPr>
            <a:cxnSpLocks/>
          </p:cNvCxnSpPr>
          <p:nvPr/>
        </p:nvCxnSpPr>
        <p:spPr>
          <a:xfrm>
            <a:off x="1590014" y="2663924"/>
            <a:ext cx="1417690" cy="17086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9BE54411-79EF-4AA2-A8EF-48F22A39C464}"/>
              </a:ext>
            </a:extLst>
          </p:cNvPr>
          <p:cNvSpPr txBox="1"/>
          <p:nvPr/>
        </p:nvSpPr>
        <p:spPr>
          <a:xfrm>
            <a:off x="1479402" y="5902136"/>
            <a:ext cx="1821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A Fredkin Gate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678693-4EBF-1AA6-FC5A-0946F5A8EDF4}"/>
              </a:ext>
            </a:extLst>
          </p:cNvPr>
          <p:cNvSpPr txBox="1"/>
          <p:nvPr/>
        </p:nvSpPr>
        <p:spPr>
          <a:xfrm>
            <a:off x="1279378" y="1349115"/>
            <a:ext cx="6545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Can we send the same input qubit to two </a:t>
            </a:r>
            <a:r>
              <a:rPr lang="en-US" u="sng" dirty="0">
                <a:solidFill>
                  <a:srgbClr val="7030A0"/>
                </a:solidFill>
              </a:rPr>
              <a:t>different</a:t>
            </a:r>
            <a:r>
              <a:rPr lang="en-US" dirty="0">
                <a:solidFill>
                  <a:srgbClr val="7030A0"/>
                </a:solidFill>
              </a:rPr>
              <a:t> output lines?</a:t>
            </a:r>
          </a:p>
        </p:txBody>
      </p:sp>
      <p:sp>
        <p:nvSpPr>
          <p:cNvPr id="6" name="Callout: Bent Line 5">
            <a:extLst>
              <a:ext uri="{FF2B5EF4-FFF2-40B4-BE49-F238E27FC236}">
                <a16:creationId xmlns:a16="http://schemas.microsoft.com/office/drawing/2014/main" id="{01915E12-C365-C827-CD65-7578A7043807}"/>
              </a:ext>
            </a:extLst>
          </p:cNvPr>
          <p:cNvSpPr/>
          <p:nvPr/>
        </p:nvSpPr>
        <p:spPr>
          <a:xfrm>
            <a:off x="3300828" y="3087974"/>
            <a:ext cx="1353618" cy="251085"/>
          </a:xfrm>
          <a:prstGeom prst="borderCallout2">
            <a:avLst>
              <a:gd name="adj1" fmla="val 48601"/>
              <a:gd name="adj2" fmla="val -2796"/>
              <a:gd name="adj3" fmla="val 72481"/>
              <a:gd name="adj4" fmla="val -13345"/>
              <a:gd name="adj5" fmla="val 151306"/>
              <a:gd name="adj6" fmla="val -13445"/>
            </a:avLst>
          </a:prstGeom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 NOT symbol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66CA67D-695D-FC47-D573-75A20AC9B99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41178" y="2477917"/>
            <a:ext cx="2784564" cy="222984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21DF97D6-33AF-4E5E-ABDF-81EB6CC3AAC8}"/>
              </a:ext>
            </a:extLst>
          </p:cNvPr>
          <p:cNvSpPr txBox="1"/>
          <p:nvPr/>
        </p:nvSpPr>
        <p:spPr>
          <a:xfrm>
            <a:off x="5119671" y="4874366"/>
            <a:ext cx="29398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Can we use a </a:t>
            </a:r>
            <a:r>
              <a:rPr lang="en-US" b="1" dirty="0">
                <a:solidFill>
                  <a:srgbClr val="7030A0"/>
                </a:solidFill>
              </a:rPr>
              <a:t>CCNOT</a:t>
            </a:r>
            <a:r>
              <a:rPr lang="en-US" dirty="0">
                <a:solidFill>
                  <a:srgbClr val="7030A0"/>
                </a:solidFill>
              </a:rPr>
              <a:t> to produce a </a:t>
            </a:r>
            <a:r>
              <a:rPr lang="en-US" i="1" dirty="0">
                <a:solidFill>
                  <a:srgbClr val="7030A0"/>
                </a:solidFill>
              </a:rPr>
              <a:t>fanout</a:t>
            </a:r>
            <a:r>
              <a:rPr lang="en-US" dirty="0">
                <a:solidFill>
                  <a:srgbClr val="7030A0"/>
                </a:solidFill>
              </a:rPr>
              <a:t>?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9ACCF26-1B23-BBC9-31C1-BE1142215B3E}"/>
              </a:ext>
            </a:extLst>
          </p:cNvPr>
          <p:cNvSpPr txBox="1"/>
          <p:nvPr/>
        </p:nvSpPr>
        <p:spPr>
          <a:xfrm>
            <a:off x="4685239" y="2015292"/>
            <a:ext cx="3900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Controlled Controlled NOT </a:t>
            </a:r>
            <a:r>
              <a:rPr lang="en-US" b="1" dirty="0"/>
              <a:t>(CCNOT)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5D5D338-BC31-A463-096E-153142FF04F9}"/>
              </a:ext>
            </a:extLst>
          </p:cNvPr>
          <p:cNvCxnSpPr/>
          <p:nvPr/>
        </p:nvCxnSpPr>
        <p:spPr>
          <a:xfrm>
            <a:off x="5923335" y="3506562"/>
            <a:ext cx="13324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FFC6333-8504-E86D-DB96-A8D03ED165F3}"/>
              </a:ext>
            </a:extLst>
          </p:cNvPr>
          <p:cNvCxnSpPr>
            <a:cxnSpLocks/>
          </p:cNvCxnSpPr>
          <p:nvPr/>
        </p:nvCxnSpPr>
        <p:spPr>
          <a:xfrm>
            <a:off x="5923335" y="3506562"/>
            <a:ext cx="1386349" cy="8480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FF05B396-85DC-EB38-156D-74E38EA718D8}"/>
              </a:ext>
            </a:extLst>
          </p:cNvPr>
          <p:cNvSpPr txBox="1"/>
          <p:nvPr/>
        </p:nvSpPr>
        <p:spPr>
          <a:xfrm>
            <a:off x="5724999" y="5900033"/>
            <a:ext cx="1821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A Toffoli Gate</a:t>
            </a:r>
          </a:p>
        </p:txBody>
      </p:sp>
    </p:spTree>
    <p:extLst>
      <p:ext uri="{BB962C8B-B14F-4D97-AF65-F5344CB8AC3E}">
        <p14:creationId xmlns:p14="http://schemas.microsoft.com/office/powerpoint/2010/main" val="117210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3" grpId="0"/>
      <p:bldP spid="30" grpId="0"/>
      <p:bldP spid="6" grpId="0" animBg="1"/>
      <p:bldP spid="22" grpId="0"/>
      <p:bldP spid="26" grpId="0"/>
      <p:bldP spid="31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>
            <a:extLst>
              <a:ext uri="{FF2B5EF4-FFF2-40B4-BE49-F238E27FC236}">
                <a16:creationId xmlns:a16="http://schemas.microsoft.com/office/drawing/2014/main" id="{FA01DF87-5F57-4859-80FD-11C7D109EA4A}"/>
              </a:ext>
            </a:extLst>
          </p:cNvPr>
          <p:cNvSpPr txBox="1"/>
          <p:nvPr/>
        </p:nvSpPr>
        <p:spPr>
          <a:xfrm>
            <a:off x="5985293" y="6015693"/>
            <a:ext cx="2546812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The output state is not an </a:t>
            </a:r>
            <a:r>
              <a:rPr lang="en-US" sz="1400" b="1" u="sng" dirty="0">
                <a:solidFill>
                  <a:srgbClr val="FF0000"/>
                </a:solidFill>
              </a:rPr>
              <a:t>exact</a:t>
            </a:r>
            <a:r>
              <a:rPr lang="en-US" sz="1400" dirty="0">
                <a:solidFill>
                  <a:srgbClr val="FF0000"/>
                </a:solidFill>
              </a:rPr>
              <a:t> copy of the input state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45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DBC28-67E9-451C-BBBB-0B5B02D271A4}"/>
              </a:ext>
            </a:extLst>
          </p:cNvPr>
          <p:cNvSpPr txBox="1"/>
          <p:nvPr/>
        </p:nvSpPr>
        <p:spPr>
          <a:xfrm>
            <a:off x="593623" y="1269144"/>
            <a:ext cx="7956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"We can cut-n-paste, but not </a:t>
            </a:r>
            <a:r>
              <a:rPr lang="en-US" b="1" dirty="0">
                <a:solidFill>
                  <a:srgbClr val="7030A0"/>
                </a:solidFill>
              </a:rPr>
              <a:t>copy</a:t>
            </a:r>
            <a:r>
              <a:rPr lang="en-US" dirty="0">
                <a:solidFill>
                  <a:srgbClr val="7030A0"/>
                </a:solidFill>
              </a:rPr>
              <a:t>-n-paste"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E6A33C0-1831-4B2E-8666-BCD4B1F7547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7031" y="1782703"/>
            <a:ext cx="2980687" cy="208648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4425A7B-DFB9-4D65-9CF2-B0A90D388CBD}"/>
                  </a:ext>
                </a:extLst>
              </p:cNvPr>
              <p:cNvSpPr txBox="1"/>
              <p:nvPr/>
            </p:nvSpPr>
            <p:spPr>
              <a:xfrm>
                <a:off x="4122518" y="1924474"/>
                <a:ext cx="2183225" cy="8803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"/>
                              <m:endChr m:val="⟩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"/>
                              <m:endChr m:val="⟩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e>
                          </m: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box>
                                  <m:box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boxPr>
                                  <m:e>
                                    <m:argPr>
                                      <m:argSz m:val="-1"/>
                                    </m:argPr>
                                    <m:f>
                                      <m:f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ad>
                                          <m:radPr>
                                            <m:degHide m:val="on"/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radPr>
                                          <m:deg/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e>
                                        </m:rad>
                                      </m:den>
                                    </m:f>
                                  </m:e>
                                </m:box>
                              </m:e>
                            </m:mr>
                            <m:mr>
                              <m:e>
                                <m:box>
                                  <m:box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boxPr>
                                  <m:e>
                                    <m:argPr>
                                      <m:argSz m:val="-1"/>
                                    </m:argPr>
                                    <m:f>
                                      <m:f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ad>
                                          <m:radPr>
                                            <m:degHide m:val="on"/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radPr>
                                          <m:deg/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e>
                                        </m:rad>
                                      </m:den>
                                    </m:f>
                                  </m:e>
                                </m:box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4425A7B-DFB9-4D65-9CF2-B0A90D388C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2518" y="1924474"/>
                <a:ext cx="2183225" cy="88036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>
            <a:extLst>
              <a:ext uri="{FF2B5EF4-FFF2-40B4-BE49-F238E27FC236}">
                <a16:creationId xmlns:a16="http://schemas.microsoft.com/office/drawing/2014/main" id="{DC6D2783-E87B-469B-AEAF-28BD0F1914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6232" y="2988815"/>
            <a:ext cx="4369237" cy="880369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F229D3E0-3A71-40DE-B10A-811C1387C870}"/>
              </a:ext>
            </a:extLst>
          </p:cNvPr>
          <p:cNvSpPr/>
          <p:nvPr/>
        </p:nvSpPr>
        <p:spPr>
          <a:xfrm>
            <a:off x="5357813" y="3141406"/>
            <a:ext cx="233362" cy="2138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217501C-467E-4F1A-A058-061774FF4E49}"/>
              </a:ext>
            </a:extLst>
          </p:cNvPr>
          <p:cNvSpPr/>
          <p:nvPr/>
        </p:nvSpPr>
        <p:spPr>
          <a:xfrm>
            <a:off x="7339014" y="3151768"/>
            <a:ext cx="233362" cy="2138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F30BCC7-525A-4B0C-9B6B-8676C7FF5406}"/>
                  </a:ext>
                </a:extLst>
              </p:cNvPr>
              <p:cNvSpPr txBox="1"/>
              <p:nvPr/>
            </p:nvSpPr>
            <p:spPr>
              <a:xfrm>
                <a:off x="6528216" y="2328051"/>
                <a:ext cx="226182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=0/1,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=1, 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F30BCC7-525A-4B0C-9B6B-8676C7FF54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8216" y="2328051"/>
                <a:ext cx="2261822" cy="369332"/>
              </a:xfrm>
              <a:prstGeom prst="rect">
                <a:avLst/>
              </a:prstGeom>
              <a:blipFill>
                <a:blip r:embed="rId6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AD45D373-BE6A-4DA4-88A3-EA723D4D6E58}"/>
              </a:ext>
            </a:extLst>
          </p:cNvPr>
          <p:cNvCxnSpPr>
            <a:cxnSpLocks/>
            <a:stCxn id="52" idx="2"/>
            <a:endCxn id="23" idx="0"/>
          </p:cNvCxnSpPr>
          <p:nvPr/>
        </p:nvCxnSpPr>
        <p:spPr>
          <a:xfrm rot="5400000">
            <a:off x="7266406" y="2837903"/>
            <a:ext cx="503154" cy="124576"/>
          </a:xfrm>
          <a:prstGeom prst="bentConnector3">
            <a:avLst>
              <a:gd name="adj1" fmla="val 54696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FD2AD1CF-FF68-4301-B184-D00A968F5368}"/>
              </a:ext>
            </a:extLst>
          </p:cNvPr>
          <p:cNvCxnSpPr>
            <a:cxnSpLocks/>
            <a:stCxn id="45" idx="2"/>
            <a:endCxn id="18" idx="0"/>
          </p:cNvCxnSpPr>
          <p:nvPr/>
        </p:nvCxnSpPr>
        <p:spPr>
          <a:xfrm rot="5400000">
            <a:off x="6593360" y="1529748"/>
            <a:ext cx="492792" cy="2730524"/>
          </a:xfrm>
          <a:prstGeom prst="bentConnector3">
            <a:avLst>
              <a:gd name="adj1" fmla="val 56084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>
            <a:extLst>
              <a:ext uri="{FF2B5EF4-FFF2-40B4-BE49-F238E27FC236}">
                <a16:creationId xmlns:a16="http://schemas.microsoft.com/office/drawing/2014/main" id="{0513053B-2D8A-4E3C-9CDE-12FA1D87A12C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7013" y="4053156"/>
            <a:ext cx="4804162" cy="2680051"/>
          </a:xfrm>
          <a:prstGeom prst="rect">
            <a:avLst/>
          </a:prstGeom>
        </p:spPr>
      </p:pic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F7ABD9E0-5197-4426-BC89-DF1409B3A07B}"/>
              </a:ext>
            </a:extLst>
          </p:cNvPr>
          <p:cNvCxnSpPr>
            <a:cxnSpLocks/>
          </p:cNvCxnSpPr>
          <p:nvPr/>
        </p:nvCxnSpPr>
        <p:spPr>
          <a:xfrm>
            <a:off x="7278329" y="4560503"/>
            <a:ext cx="385301" cy="622984"/>
          </a:xfrm>
          <a:prstGeom prst="bentConnector2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68F159E-0D41-469C-AFF0-CC1A57F106E9}"/>
                  </a:ext>
                </a:extLst>
              </p:cNvPr>
              <p:cNvSpPr txBox="1"/>
              <p:nvPr/>
            </p:nvSpPr>
            <p:spPr>
              <a:xfrm>
                <a:off x="6697097" y="1969604"/>
                <a:ext cx="212848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 is in superposition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68F159E-0D41-469C-AFF0-CC1A57F106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7097" y="1969604"/>
                <a:ext cx="2128482" cy="369332"/>
              </a:xfrm>
              <a:prstGeom prst="rect">
                <a:avLst/>
              </a:prstGeom>
              <a:blipFill>
                <a:blip r:embed="rId9"/>
                <a:stretch>
                  <a:fillRect t="-8197" r="-1146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508E47A-7723-4F40-8933-7A18027AF873}"/>
                  </a:ext>
                </a:extLst>
              </p:cNvPr>
              <p:cNvSpPr txBox="1"/>
              <p:nvPr/>
            </p:nvSpPr>
            <p:spPr>
              <a:xfrm>
                <a:off x="558933" y="2814484"/>
                <a:ext cx="47932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1400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508E47A-7723-4F40-8933-7A18027AF8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933" y="2814484"/>
                <a:ext cx="479322" cy="30777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AF2307B-6A26-4E01-8A51-50B5F0FC8596}"/>
                  </a:ext>
                </a:extLst>
              </p:cNvPr>
              <p:cNvSpPr txBox="1"/>
              <p:nvPr/>
            </p:nvSpPr>
            <p:spPr>
              <a:xfrm>
                <a:off x="547352" y="3499225"/>
                <a:ext cx="47932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sz="1400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AF2307B-6A26-4E01-8A51-50B5F0FC85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352" y="3499225"/>
                <a:ext cx="479322" cy="30777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8618BEE4-54DB-4005-8A32-DED72FAFDDE0}"/>
              </a:ext>
            </a:extLst>
          </p:cNvPr>
          <p:cNvSpPr/>
          <p:nvPr/>
        </p:nvSpPr>
        <p:spPr>
          <a:xfrm>
            <a:off x="5214130" y="4820377"/>
            <a:ext cx="277112" cy="3114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503CCDB-03E2-4787-9E59-1165E7D46ACA}"/>
              </a:ext>
            </a:extLst>
          </p:cNvPr>
          <p:cNvSpPr/>
          <p:nvPr/>
        </p:nvSpPr>
        <p:spPr>
          <a:xfrm>
            <a:off x="5214130" y="5769494"/>
            <a:ext cx="277112" cy="3114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F6CFD07-1142-42A2-9D0D-8D073B969775}"/>
              </a:ext>
            </a:extLst>
          </p:cNvPr>
          <p:cNvSpPr/>
          <p:nvPr/>
        </p:nvSpPr>
        <p:spPr>
          <a:xfrm>
            <a:off x="6995431" y="5183487"/>
            <a:ext cx="627351" cy="3114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CD01BAF-87E2-457D-85BF-C6FDFA9A16FB}"/>
              </a:ext>
            </a:extLst>
          </p:cNvPr>
          <p:cNvSpPr/>
          <p:nvPr/>
        </p:nvSpPr>
        <p:spPr>
          <a:xfrm>
            <a:off x="7722685" y="5166235"/>
            <a:ext cx="627351" cy="3114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1A29F2C1-96B1-4801-979B-3E6640DD7F8A}"/>
              </a:ext>
            </a:extLst>
          </p:cNvPr>
          <p:cNvCxnSpPr>
            <a:cxnSpLocks/>
            <a:stCxn id="61" idx="3"/>
            <a:endCxn id="2" idx="1"/>
          </p:cNvCxnSpPr>
          <p:nvPr/>
        </p:nvCxnSpPr>
        <p:spPr>
          <a:xfrm>
            <a:off x="5482522" y="4958403"/>
            <a:ext cx="1567842" cy="382797"/>
          </a:xfrm>
          <a:prstGeom prst="bentConnector3">
            <a:avLst>
              <a:gd name="adj1" fmla="val 50000"/>
            </a:avLst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01FAA59E-80DE-4362-8361-A9398EC3D43C}"/>
              </a:ext>
            </a:extLst>
          </p:cNvPr>
          <p:cNvCxnSpPr>
            <a:cxnSpLocks/>
            <a:stCxn id="63" idx="3"/>
            <a:endCxn id="47" idx="3"/>
          </p:cNvCxnSpPr>
          <p:nvPr/>
        </p:nvCxnSpPr>
        <p:spPr>
          <a:xfrm flipV="1">
            <a:off x="5474494" y="5341200"/>
            <a:ext cx="2809530" cy="574516"/>
          </a:xfrm>
          <a:prstGeom prst="bentConnector3">
            <a:avLst>
              <a:gd name="adj1" fmla="val 108137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47A461D-534F-4F1B-88C9-0ACF8ECCB53D}"/>
                  </a:ext>
                </a:extLst>
              </p:cNvPr>
              <p:cNvSpPr txBox="1"/>
              <p:nvPr/>
            </p:nvSpPr>
            <p:spPr>
              <a:xfrm>
                <a:off x="5916887" y="4306915"/>
                <a:ext cx="1240917" cy="4572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"/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sz="1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0,1,0</m:t>
                                  </m:r>
                                </m:e>
                              </m:d>
                            </m:e>
                          </m:d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|"/>
                              <m:endChr m:val="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,1,0</m:t>
                                  </m:r>
                                </m:e>
                              </m:d>
                            </m:e>
                          </m: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47A461D-534F-4F1B-88C9-0ACF8ECCB5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6887" y="4306915"/>
                <a:ext cx="1240917" cy="457241"/>
              </a:xfrm>
              <a:prstGeom prst="rect">
                <a:avLst/>
              </a:prstGeom>
              <a:blipFill>
                <a:blip r:embed="rId12"/>
                <a:stretch>
                  <a:fillRect l="-24138" t="-81333" r="-34483" b="-62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91732F3-B5D6-AEBA-6BFF-FF7D3B0F3F91}"/>
                  </a:ext>
                </a:extLst>
              </p:cNvPr>
              <p:cNvSpPr txBox="1"/>
              <p:nvPr/>
            </p:nvSpPr>
            <p:spPr>
              <a:xfrm>
                <a:off x="7050364" y="5234513"/>
                <a:ext cx="1240917" cy="4572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"/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sz="1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0,1,0</m:t>
                                  </m:r>
                                </m:e>
                              </m:d>
                            </m:e>
                          </m:d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|"/>
                              <m:endChr m:val="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e>
                          </m: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91732F3-B5D6-AEBA-6BFF-FF7D3B0F3F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0364" y="5234513"/>
                <a:ext cx="1240917" cy="457241"/>
              </a:xfrm>
              <a:prstGeom prst="rect">
                <a:avLst/>
              </a:prstGeom>
              <a:blipFill>
                <a:blip r:embed="rId13"/>
                <a:stretch>
                  <a:fillRect l="-24138" t="-81333" r="-34483" b="-62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 27">
            <a:extLst>
              <a:ext uri="{FF2B5EF4-FFF2-40B4-BE49-F238E27FC236}">
                <a16:creationId xmlns:a16="http://schemas.microsoft.com/office/drawing/2014/main" id="{88F871A1-5CDD-6EFA-930D-BE59142FC5FB}"/>
              </a:ext>
            </a:extLst>
          </p:cNvPr>
          <p:cNvSpPr/>
          <p:nvPr/>
        </p:nvSpPr>
        <p:spPr>
          <a:xfrm>
            <a:off x="5214130" y="3141406"/>
            <a:ext cx="143683" cy="21385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C383833-8F32-72D2-B622-775813E5DC4C}"/>
              </a:ext>
            </a:extLst>
          </p:cNvPr>
          <p:cNvSpPr/>
          <p:nvPr/>
        </p:nvSpPr>
        <p:spPr>
          <a:xfrm>
            <a:off x="7195330" y="3154226"/>
            <a:ext cx="143683" cy="21385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0F2A1B7-DA9B-2FAC-88C4-F1DE91F1E875}"/>
              </a:ext>
            </a:extLst>
          </p:cNvPr>
          <p:cNvSpPr/>
          <p:nvPr/>
        </p:nvSpPr>
        <p:spPr>
          <a:xfrm>
            <a:off x="7044014" y="2364562"/>
            <a:ext cx="144966" cy="2801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1DEB2F1-E69E-B969-B3E9-0CA828B9CDF5}"/>
              </a:ext>
            </a:extLst>
          </p:cNvPr>
          <p:cNvSpPr/>
          <p:nvPr/>
        </p:nvSpPr>
        <p:spPr>
          <a:xfrm>
            <a:off x="7285314" y="2361387"/>
            <a:ext cx="144966" cy="2801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500424DF-5D37-B549-4FF7-B4FDE1A02035}"/>
              </a:ext>
            </a:extLst>
          </p:cNvPr>
          <p:cNvCxnSpPr>
            <a:stCxn id="31" idx="2"/>
            <a:endCxn id="28" idx="0"/>
          </p:cNvCxnSpPr>
          <p:nvPr/>
        </p:nvCxnSpPr>
        <p:spPr>
          <a:xfrm rot="5400000">
            <a:off x="5952864" y="1977773"/>
            <a:ext cx="496742" cy="1830525"/>
          </a:xfrm>
          <a:prstGeom prst="bentConnector3">
            <a:avLst>
              <a:gd name="adj1" fmla="val 42969"/>
            </a:avLst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B755052E-0A35-A8DE-F59E-0DDA6318B66E}"/>
              </a:ext>
            </a:extLst>
          </p:cNvPr>
          <p:cNvCxnSpPr>
            <a:cxnSpLocks/>
            <a:stCxn id="38" idx="2"/>
            <a:endCxn id="37" idx="0"/>
          </p:cNvCxnSpPr>
          <p:nvPr/>
        </p:nvCxnSpPr>
        <p:spPr>
          <a:xfrm rot="5400000">
            <a:off x="7056117" y="2852545"/>
            <a:ext cx="512737" cy="90625"/>
          </a:xfrm>
          <a:prstGeom prst="bentConnector3">
            <a:avLst>
              <a:gd name="adj1" fmla="val 41950"/>
            </a:avLst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EF48A3E1-A02C-B60F-A0C5-F095E978C60F}"/>
              </a:ext>
            </a:extLst>
          </p:cNvPr>
          <p:cNvSpPr/>
          <p:nvPr/>
        </p:nvSpPr>
        <p:spPr>
          <a:xfrm>
            <a:off x="8114896" y="2368512"/>
            <a:ext cx="180244" cy="2801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DABF783-8F7B-3F02-9067-8FDE959760E5}"/>
              </a:ext>
            </a:extLst>
          </p:cNvPr>
          <p:cNvSpPr/>
          <p:nvPr/>
        </p:nvSpPr>
        <p:spPr>
          <a:xfrm>
            <a:off x="7490149" y="2368512"/>
            <a:ext cx="180244" cy="2801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EBD8463-23E1-E108-A636-FD425D20C383}"/>
              </a:ext>
            </a:extLst>
          </p:cNvPr>
          <p:cNvSpPr txBox="1"/>
          <p:nvPr/>
        </p:nvSpPr>
        <p:spPr>
          <a:xfrm>
            <a:off x="4502007" y="3883261"/>
            <a:ext cx="4284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in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E8E9EE8-E949-E17C-4573-D301086827A5}"/>
              </a:ext>
            </a:extLst>
          </p:cNvPr>
          <p:cNvSpPr txBox="1"/>
          <p:nvPr/>
        </p:nvSpPr>
        <p:spPr>
          <a:xfrm>
            <a:off x="5088660" y="3874975"/>
            <a:ext cx="5280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out</a:t>
            </a:r>
          </a:p>
        </p:txBody>
      </p:sp>
      <p:sp>
        <p:nvSpPr>
          <p:cNvPr id="57" name="Arrow: Curved Down 56">
            <a:extLst>
              <a:ext uri="{FF2B5EF4-FFF2-40B4-BE49-F238E27FC236}">
                <a16:creationId xmlns:a16="http://schemas.microsoft.com/office/drawing/2014/main" id="{6B105B1E-5304-8411-6A8C-B4A44835761B}"/>
              </a:ext>
            </a:extLst>
          </p:cNvPr>
          <p:cNvSpPr/>
          <p:nvPr/>
        </p:nvSpPr>
        <p:spPr>
          <a:xfrm>
            <a:off x="7152188" y="5095388"/>
            <a:ext cx="337962" cy="131537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8" name="Arrow: Curved Down 57">
            <a:extLst>
              <a:ext uri="{FF2B5EF4-FFF2-40B4-BE49-F238E27FC236}">
                <a16:creationId xmlns:a16="http://schemas.microsoft.com/office/drawing/2014/main" id="{55226E1A-81E9-160D-D91F-9F333803A70A}"/>
              </a:ext>
            </a:extLst>
          </p:cNvPr>
          <p:cNvSpPr/>
          <p:nvPr/>
        </p:nvSpPr>
        <p:spPr>
          <a:xfrm>
            <a:off x="7850654" y="5095388"/>
            <a:ext cx="337962" cy="131537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66B0D3F-4B85-68D7-B6D2-0A5C9CAA6553}"/>
              </a:ext>
            </a:extLst>
          </p:cNvPr>
          <p:cNvSpPr txBox="1"/>
          <p:nvPr/>
        </p:nvSpPr>
        <p:spPr>
          <a:xfrm>
            <a:off x="6319629" y="3988988"/>
            <a:ext cx="4284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in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53289BB-430C-6A7D-D069-0053883C8DDF}"/>
              </a:ext>
            </a:extLst>
          </p:cNvPr>
          <p:cNvSpPr txBox="1"/>
          <p:nvPr/>
        </p:nvSpPr>
        <p:spPr>
          <a:xfrm>
            <a:off x="7586844" y="4743541"/>
            <a:ext cx="5280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out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C8F535A0-B32B-BD19-63B0-46AE0EC85A34}"/>
              </a:ext>
            </a:extLst>
          </p:cNvPr>
          <p:cNvSpPr/>
          <p:nvPr/>
        </p:nvSpPr>
        <p:spPr>
          <a:xfrm>
            <a:off x="5228874" y="4776848"/>
            <a:ext cx="253648" cy="36311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9FF6BD42-7A1A-27BD-FB82-8C123CDBAEB5}"/>
              </a:ext>
            </a:extLst>
          </p:cNvPr>
          <p:cNvSpPr/>
          <p:nvPr/>
        </p:nvSpPr>
        <p:spPr>
          <a:xfrm>
            <a:off x="5228873" y="5759969"/>
            <a:ext cx="245621" cy="31149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Title 1">
            <a:extLst>
              <a:ext uri="{FF2B5EF4-FFF2-40B4-BE49-F238E27FC236}">
                <a16:creationId xmlns:a16="http://schemas.microsoft.com/office/drawing/2014/main" id="{58A38785-60C8-839B-2135-5C68A24A9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No Cloning Theorem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805255D-7BD2-8CDC-39FE-28C236094CC6}"/>
              </a:ext>
            </a:extLst>
          </p:cNvPr>
          <p:cNvSpPr/>
          <p:nvPr/>
        </p:nvSpPr>
        <p:spPr>
          <a:xfrm>
            <a:off x="7050364" y="5226925"/>
            <a:ext cx="522012" cy="22855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00B050"/>
                </a:solidFill>
              </a:ln>
              <a:noFill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38E4A17B-8AF9-5B0C-0CF0-44EDDE67B573}"/>
              </a:ext>
            </a:extLst>
          </p:cNvPr>
          <p:cNvSpPr/>
          <p:nvPr/>
        </p:nvSpPr>
        <p:spPr>
          <a:xfrm>
            <a:off x="7762012" y="5226925"/>
            <a:ext cx="522012" cy="2285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00B050"/>
                </a:solidFill>
              </a:ln>
              <a:noFill/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57E014D-29BD-C4E2-AE4A-25C780F290CE}"/>
              </a:ext>
            </a:extLst>
          </p:cNvPr>
          <p:cNvCxnSpPr/>
          <p:nvPr/>
        </p:nvCxnSpPr>
        <p:spPr>
          <a:xfrm>
            <a:off x="4841823" y="4958403"/>
            <a:ext cx="372307" cy="0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649C4E0B-C6B0-A1AC-38C0-721811F4EA23}"/>
              </a:ext>
            </a:extLst>
          </p:cNvPr>
          <p:cNvCxnSpPr>
            <a:cxnSpLocks/>
          </p:cNvCxnSpPr>
          <p:nvPr/>
        </p:nvCxnSpPr>
        <p:spPr>
          <a:xfrm flipV="1">
            <a:off x="4813248" y="5915716"/>
            <a:ext cx="400882" cy="31427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angle 61">
            <a:extLst>
              <a:ext uri="{FF2B5EF4-FFF2-40B4-BE49-F238E27FC236}">
                <a16:creationId xmlns:a16="http://schemas.microsoft.com/office/drawing/2014/main" id="{4D74BC25-F636-7609-2F22-F193A019D983}"/>
              </a:ext>
            </a:extLst>
          </p:cNvPr>
          <p:cNvSpPr/>
          <p:nvPr/>
        </p:nvSpPr>
        <p:spPr>
          <a:xfrm>
            <a:off x="6622681" y="4301621"/>
            <a:ext cx="522012" cy="2285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00B050"/>
                </a:solidFill>
              </a:ln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4228786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500"/>
                            </p:stCondLst>
                            <p:childTnLst>
                              <p:par>
                                <p:cTn id="5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000"/>
                            </p:stCondLst>
                            <p:childTnLst>
                              <p:par>
                                <p:cTn id="5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500"/>
                            </p:stCondLst>
                            <p:childTnLst>
                              <p:par>
                                <p:cTn id="5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3000"/>
                            </p:stCondLst>
                            <p:childTnLst>
                              <p:par>
                                <p:cTn id="6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3500"/>
                            </p:stCondLst>
                            <p:childTnLst>
                              <p:par>
                                <p:cTn id="6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4000"/>
                            </p:stCondLst>
                            <p:childTnLst>
                              <p:par>
                                <p:cTn id="7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00"/>
                            </p:stCondLst>
                            <p:childTnLst>
                              <p:par>
                                <p:cTn id="83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500"/>
                            </p:stCondLst>
                            <p:childTnLst>
                              <p:par>
                                <p:cTn id="93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1000"/>
                            </p:stCondLst>
                            <p:childTnLst>
                              <p:par>
                                <p:cTn id="9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1500"/>
                            </p:stCondLst>
                            <p:childTnLst>
                              <p:par>
                                <p:cTn id="10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2000"/>
                            </p:stCondLst>
                            <p:childTnLst>
                              <p:par>
                                <p:cTn id="106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2500"/>
                            </p:stCondLst>
                            <p:childTnLst>
                              <p:par>
                                <p:cTn id="1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3000"/>
                            </p:stCondLst>
                            <p:childTnLst>
                              <p:par>
                                <p:cTn id="1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500"/>
                            </p:stCondLst>
                            <p:childTnLst>
                              <p:par>
                                <p:cTn id="1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1000"/>
                            </p:stCondLst>
                            <p:childTnLst>
                              <p:par>
                                <p:cTn id="1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1500"/>
                            </p:stCondLst>
                            <p:childTnLst>
                              <p:par>
                                <p:cTn id="1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500"/>
                            </p:stCondLst>
                            <p:childTnLst>
                              <p:par>
                                <p:cTn id="1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1000"/>
                            </p:stCondLst>
                            <p:childTnLst>
                              <p:par>
                                <p:cTn id="1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1500"/>
                            </p:stCondLst>
                            <p:childTnLst>
                              <p:par>
                                <p:cTn id="14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2000"/>
                            </p:stCondLst>
                            <p:childTnLst>
                              <p:par>
                                <p:cTn id="15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2500"/>
                            </p:stCondLst>
                            <p:childTnLst>
                              <p:par>
                                <p:cTn id="15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" grpId="0"/>
      <p:bldP spid="10" grpId="0"/>
      <p:bldP spid="18" grpId="0" animBg="1"/>
      <p:bldP spid="23" grpId="0" animBg="1"/>
      <p:bldP spid="19" grpId="0"/>
      <p:bldP spid="5" grpId="0"/>
      <p:bldP spid="6" grpId="0"/>
      <p:bldP spid="20" grpId="0"/>
      <p:bldP spid="9" grpId="0"/>
      <p:bldP spid="29" grpId="0"/>
      <p:bldP spid="28" grpId="0" animBg="1"/>
      <p:bldP spid="37" grpId="0" animBg="1"/>
      <p:bldP spid="55" grpId="0"/>
      <p:bldP spid="56" grpId="0"/>
      <p:bldP spid="57" grpId="0" animBg="1"/>
      <p:bldP spid="58" grpId="0" animBg="1"/>
      <p:bldP spid="59" grpId="0"/>
      <p:bldP spid="60" grpId="0"/>
      <p:bldP spid="61" grpId="0" animBg="1"/>
      <p:bldP spid="63" grpId="0" animBg="1"/>
      <p:bldP spid="2" grpId="0" animBg="1"/>
      <p:bldP spid="47" grpId="0" animBg="1"/>
      <p:bldP spid="62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11">
                <a:extLst>
                  <a:ext uri="{FF2B5EF4-FFF2-40B4-BE49-F238E27FC236}">
                    <a16:creationId xmlns:a16="http://schemas.microsoft.com/office/drawing/2014/main" id="{B3FD08B6-21AE-652E-D49F-F440F9CA755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Show how the  CCNOT gate shown on </a:t>
                </a:r>
                <a:r>
                  <a:rPr lang="en-US" dirty="0">
                    <a:hlinkClick r:id="rId3" action="ppaction://hlinksldjump"/>
                  </a:rPr>
                  <a:t>slide #27</a:t>
                </a:r>
                <a:r>
                  <a:rPr lang="en-US" dirty="0"/>
                  <a:t> cannot </a:t>
                </a:r>
                <a:r>
                  <a:rPr lang="en-US" u="sng" dirty="0">
                    <a:solidFill>
                      <a:srgbClr val="FF0000"/>
                    </a:solidFill>
                  </a:rPr>
                  <a:t>exactly</a:t>
                </a:r>
                <a:r>
                  <a:rPr lang="en-US" dirty="0"/>
                  <a:t> clone this input state: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/>
                  <a:t>,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is a 50/50 superposition:</a:t>
                </a:r>
              </a:p>
              <a:p>
                <a:pPr marL="0" indent="0">
                  <a:buNone/>
                </a:pPr>
                <a:endParaRPr lang="en-US" sz="1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1,0,0</m:t>
                                  </m:r>
                                </m:e>
                              </m:d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|"/>
                              <m:endChr m:val="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,0</m:t>
                                  </m:r>
                                </m:e>
                              </m:d>
                            </m:e>
                          </m: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Note: the </a:t>
                </a:r>
                <a:r>
                  <a:rPr lang="en-US" dirty="0">
                    <a:solidFill>
                      <a:srgbClr val="7030A0"/>
                    </a:solidFill>
                  </a:rPr>
                  <a:t>no cloning theorem</a:t>
                </a:r>
                <a:r>
                  <a:rPr lang="en-US" dirty="0"/>
                  <a:t> says you </a:t>
                </a:r>
                <a:r>
                  <a:rPr lang="en-US" b="1" dirty="0">
                    <a:solidFill>
                      <a:srgbClr val="FF0000"/>
                    </a:solidFill>
                  </a:rPr>
                  <a:t>cannot</a:t>
                </a:r>
                <a:r>
                  <a:rPr lang="en-US" dirty="0"/>
                  <a:t> clone any </a:t>
                </a:r>
                <a:r>
                  <a:rPr lang="en-US" b="1" dirty="0"/>
                  <a:t>arbitrary</a:t>
                </a:r>
                <a:r>
                  <a:rPr lang="en-US" dirty="0"/>
                  <a:t> state (e.g., </a:t>
                </a:r>
                <a:r>
                  <a:rPr lang="en-US" i="1" dirty="0"/>
                  <a:t>all</a:t>
                </a:r>
                <a:r>
                  <a:rPr lang="en-US" dirty="0"/>
                  <a:t> possible states) but you </a:t>
                </a:r>
                <a:r>
                  <a:rPr lang="en-US" i="1" dirty="0"/>
                  <a:t>might</a:t>
                </a:r>
                <a:r>
                  <a:rPr lang="en-US" dirty="0"/>
                  <a:t> be able to clone a single </a:t>
                </a:r>
                <a:r>
                  <a:rPr lang="en-US" u="sng" dirty="0"/>
                  <a:t>specific</a:t>
                </a:r>
                <a:r>
                  <a:rPr lang="en-US" dirty="0"/>
                  <a:t> state</a:t>
                </a:r>
              </a:p>
            </p:txBody>
          </p:sp>
        </mc:Choice>
        <mc:Fallback xmlns="">
          <p:sp>
            <p:nvSpPr>
              <p:cNvPr id="12" name="Content Placeholder 11">
                <a:extLst>
                  <a:ext uri="{FF2B5EF4-FFF2-40B4-BE49-F238E27FC236}">
                    <a16:creationId xmlns:a16="http://schemas.microsoft.com/office/drawing/2014/main" id="{B3FD08B6-21AE-652E-D49F-F440F9CA755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1391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Impress 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131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IBM Qiskit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47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543E1F5-D8A8-4384-A997-6C5796A197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902" y="1838657"/>
            <a:ext cx="7386195" cy="445152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C4527E5-22F1-468C-AE8C-B0D788B7E1A6}"/>
              </a:ext>
            </a:extLst>
          </p:cNvPr>
          <p:cNvSpPr txBox="1"/>
          <p:nvPr/>
        </p:nvSpPr>
        <p:spPr>
          <a:xfrm>
            <a:off x="3299952" y="1334729"/>
            <a:ext cx="2544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4"/>
              </a:rPr>
              <a:t>https://qiskit.org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227732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266928F-0093-4977-993E-AD52EEEB7E3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2081" y="1941160"/>
            <a:ext cx="7539838" cy="447748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IBM Qiskit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48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C4527E5-22F1-468C-AE8C-B0D788B7E1A6}"/>
              </a:ext>
            </a:extLst>
          </p:cNvPr>
          <p:cNvSpPr txBox="1"/>
          <p:nvPr/>
        </p:nvSpPr>
        <p:spPr>
          <a:xfrm>
            <a:off x="3040012" y="1334729"/>
            <a:ext cx="3063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4"/>
              </a:rPr>
              <a:t>https://qiskit.org/learn</a:t>
            </a:r>
            <a:r>
              <a:rPr lang="en-US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8835377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IBM Qiskit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49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C4527E5-22F1-468C-AE8C-B0D788B7E1A6}"/>
              </a:ext>
            </a:extLst>
          </p:cNvPr>
          <p:cNvSpPr txBox="1"/>
          <p:nvPr/>
        </p:nvSpPr>
        <p:spPr>
          <a:xfrm>
            <a:off x="3040012" y="1334729"/>
            <a:ext cx="3063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https://qiskit.org/textbook</a:t>
            </a:r>
            <a:r>
              <a:rPr lang="en-US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2C246B-76C3-460D-829A-A5B74776B8D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08919" y="1924777"/>
            <a:ext cx="6526162" cy="433458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375625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Quantum Double Slit Experiment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BCF3BF-7FC5-437F-BEC7-183A54431A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488" y="1921989"/>
            <a:ext cx="7183024" cy="398095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6792551-9C53-48A3-9A51-E90F25CE66DE}"/>
              </a:ext>
            </a:extLst>
          </p:cNvPr>
          <p:cNvSpPr txBox="1"/>
          <p:nvPr/>
        </p:nvSpPr>
        <p:spPr>
          <a:xfrm>
            <a:off x="3567265" y="4929317"/>
            <a:ext cx="2494322" cy="12003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This happens even if we only allow a </a:t>
            </a:r>
            <a:r>
              <a:rPr lang="en-US" b="1" dirty="0">
                <a:solidFill>
                  <a:srgbClr val="7030A0"/>
                </a:solidFill>
              </a:rPr>
              <a:t>single</a:t>
            </a:r>
            <a:r>
              <a:rPr lang="en-US" dirty="0">
                <a:solidFill>
                  <a:srgbClr val="7030A0"/>
                </a:solidFill>
              </a:rPr>
              <a:t> electron </a:t>
            </a:r>
            <a:r>
              <a:rPr lang="en-US" i="1" dirty="0">
                <a:solidFill>
                  <a:srgbClr val="7030A0"/>
                </a:solidFill>
              </a:rPr>
              <a:t>at a time </a:t>
            </a:r>
            <a:r>
              <a:rPr lang="en-US" dirty="0">
                <a:solidFill>
                  <a:srgbClr val="7030A0"/>
                </a:solidFill>
              </a:rPr>
              <a:t>to pass through the slits </a:t>
            </a:r>
          </a:p>
        </p:txBody>
      </p:sp>
    </p:spTree>
    <p:extLst>
      <p:ext uri="{BB962C8B-B14F-4D97-AF65-F5344CB8AC3E}">
        <p14:creationId xmlns:p14="http://schemas.microsoft.com/office/powerpoint/2010/main" val="1903054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IBM Qiskit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50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C4527E5-22F1-468C-AE8C-B0D788B7E1A6}"/>
              </a:ext>
            </a:extLst>
          </p:cNvPr>
          <p:cNvSpPr txBox="1"/>
          <p:nvPr/>
        </p:nvSpPr>
        <p:spPr>
          <a:xfrm>
            <a:off x="1961536" y="1335538"/>
            <a:ext cx="5220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3"/>
              </a:rPr>
              <a:t>Qiskit Foundations - Coding With Qiskit - Season 1</a:t>
            </a:r>
            <a:r>
              <a:rPr lang="en-US" dirty="0"/>
              <a:t>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14D3B5-71DF-4311-8FE3-AD7F75B6DF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8782" y="1861326"/>
            <a:ext cx="6606435" cy="4495025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87C932F-1C34-4D7F-8902-B25CD293C0D9}"/>
              </a:ext>
            </a:extLst>
          </p:cNvPr>
          <p:cNvCxnSpPr/>
          <p:nvPr/>
        </p:nvCxnSpPr>
        <p:spPr>
          <a:xfrm>
            <a:off x="848033" y="4173794"/>
            <a:ext cx="1113503" cy="37608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55CA28A7-D06B-49CA-8E06-8E18F7BF20C2}"/>
              </a:ext>
            </a:extLst>
          </p:cNvPr>
          <p:cNvSpPr/>
          <p:nvPr/>
        </p:nvSpPr>
        <p:spPr>
          <a:xfrm>
            <a:off x="2020529" y="4505632"/>
            <a:ext cx="479323" cy="27284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24607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IBM Qiskit Elements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3968F7-7922-F5C1-40F5-F6F9C9F8CE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4223" y="2713832"/>
            <a:ext cx="6775554" cy="3779042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32010854-113B-397D-7F0D-5C257B0C991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6204" y="1331981"/>
            <a:ext cx="2659670" cy="1945253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C0C1C76E-183A-F56D-95FB-B6894321EB61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56116" y="1263401"/>
            <a:ext cx="2917880" cy="1945253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641523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IBM Qiskit Elements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3968F7-7922-F5C1-40F5-F6F9C9F8CE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4223" y="1539479"/>
            <a:ext cx="6775554" cy="377904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A7639B4-6C90-DDB1-E18B-6E5E8CD940D4}"/>
              </a:ext>
            </a:extLst>
          </p:cNvPr>
          <p:cNvSpPr txBox="1"/>
          <p:nvPr/>
        </p:nvSpPr>
        <p:spPr>
          <a:xfrm>
            <a:off x="6574438" y="1959270"/>
            <a:ext cx="2359700" cy="9233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  QasmSimulator</a:t>
            </a:r>
          </a:p>
          <a:p>
            <a:r>
              <a:rPr lang="en-US" dirty="0"/>
              <a:t>  StatevectorSimulator</a:t>
            </a:r>
          </a:p>
          <a:p>
            <a:r>
              <a:rPr lang="en-US" dirty="0"/>
              <a:t>  UnitarySimulator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C56B119-4CCB-F9FF-E31E-9131B1A8EFE0}"/>
              </a:ext>
            </a:extLst>
          </p:cNvPr>
          <p:cNvSpPr txBox="1"/>
          <p:nvPr/>
        </p:nvSpPr>
        <p:spPr>
          <a:xfrm>
            <a:off x="513415" y="1343731"/>
            <a:ext cx="2359700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Algorithms</a:t>
            </a:r>
          </a:p>
          <a:p>
            <a:r>
              <a:rPr lang="en-US" dirty="0"/>
              <a:t>Chemistry</a:t>
            </a:r>
          </a:p>
          <a:p>
            <a:r>
              <a:rPr lang="en-US" dirty="0"/>
              <a:t>Finance</a:t>
            </a:r>
          </a:p>
          <a:p>
            <a:r>
              <a:rPr lang="en-US" dirty="0"/>
              <a:t>Machine Learning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C60A7A1-6316-C145-C6C8-132E1E4CE95D}"/>
              </a:ext>
            </a:extLst>
          </p:cNvPr>
          <p:cNvGrpSpPr/>
          <p:nvPr/>
        </p:nvGrpSpPr>
        <p:grpSpPr>
          <a:xfrm>
            <a:off x="5264670" y="4942332"/>
            <a:ext cx="3553917" cy="1207208"/>
            <a:chOff x="5032323" y="4785816"/>
            <a:chExt cx="3553917" cy="1207208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C30B1845-57B5-47DF-2585-B8B697D28A6C}"/>
                </a:ext>
              </a:extLst>
            </p:cNvPr>
            <p:cNvGrpSpPr/>
            <p:nvPr/>
          </p:nvGrpSpPr>
          <p:grpSpPr>
            <a:xfrm>
              <a:off x="5032323" y="4785816"/>
              <a:ext cx="3553917" cy="1207207"/>
              <a:chOff x="3424004" y="5514269"/>
              <a:chExt cx="3553917" cy="1207207"/>
            </a:xfrm>
            <a:noFill/>
          </p:grpSpPr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E5360C6-EA35-18EB-C640-8F98E77AC2CD}"/>
                  </a:ext>
                </a:extLst>
              </p:cNvPr>
              <p:cNvSpPr txBox="1"/>
              <p:nvPr/>
            </p:nvSpPr>
            <p:spPr>
              <a:xfrm>
                <a:off x="3424004" y="5514269"/>
                <a:ext cx="1898754" cy="92862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qiskit.circuit</a:t>
                </a:r>
              </a:p>
              <a:p>
                <a:r>
                  <a:rPr lang="en-US" dirty="0"/>
                  <a:t>qiskit.visualization</a:t>
                </a:r>
              </a:p>
              <a:p>
                <a:r>
                  <a:rPr lang="en-US" dirty="0"/>
                  <a:t>qiskit.transpiler</a:t>
                </a: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CE37DED-4EF0-2365-54CC-FB5B9E08786D}"/>
                  </a:ext>
                </a:extLst>
              </p:cNvPr>
              <p:cNvSpPr txBox="1"/>
              <p:nvPr/>
            </p:nvSpPr>
            <p:spPr>
              <a:xfrm>
                <a:off x="5322758" y="5514269"/>
                <a:ext cx="1655163" cy="120720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qiskit.providers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Backend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Job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Result</a:t>
                </a:r>
              </a:p>
            </p:txBody>
          </p:sp>
        </p:grp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BA31439-0138-BBB2-7357-2F40B43DFCB4}"/>
                </a:ext>
              </a:extLst>
            </p:cNvPr>
            <p:cNvSpPr/>
            <p:nvPr/>
          </p:nvSpPr>
          <p:spPr>
            <a:xfrm>
              <a:off x="5032323" y="4785816"/>
              <a:ext cx="3553917" cy="120720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A1CC0B56-3A2F-AFE4-16D8-FC8D1A029214}"/>
              </a:ext>
            </a:extLst>
          </p:cNvPr>
          <p:cNvSpPr txBox="1"/>
          <p:nvPr/>
        </p:nvSpPr>
        <p:spPr>
          <a:xfrm>
            <a:off x="628650" y="5055608"/>
            <a:ext cx="2359700" cy="147732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Characterization</a:t>
            </a:r>
          </a:p>
          <a:p>
            <a:r>
              <a:rPr lang="en-US" dirty="0"/>
              <a:t>Mitigation</a:t>
            </a:r>
          </a:p>
          <a:p>
            <a:r>
              <a:rPr lang="en-US" dirty="0"/>
              <a:t>Verification</a:t>
            </a:r>
          </a:p>
          <a:p>
            <a:r>
              <a:rPr lang="en-US" dirty="0"/>
              <a:t>Measurement</a:t>
            </a:r>
          </a:p>
          <a:p>
            <a:r>
              <a:rPr lang="en-US" dirty="0"/>
              <a:t>Logging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B332EF6-FF13-5F03-94EB-B4E210C39B77}"/>
              </a:ext>
            </a:extLst>
          </p:cNvPr>
          <p:cNvCxnSpPr/>
          <p:nvPr/>
        </p:nvCxnSpPr>
        <p:spPr>
          <a:xfrm>
            <a:off x="4796852" y="4691921"/>
            <a:ext cx="577122" cy="363687"/>
          </a:xfrm>
          <a:prstGeom prst="straightConnector1">
            <a:avLst/>
          </a:prstGeom>
          <a:ln w="57150">
            <a:solidFill>
              <a:srgbClr val="6A13E8"/>
            </a:solidFill>
            <a:tailEnd type="triangle"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EB02C9C-509E-F784-B460-2ADD0823497A}"/>
              </a:ext>
            </a:extLst>
          </p:cNvPr>
          <p:cNvCxnSpPr>
            <a:cxnSpLocks/>
          </p:cNvCxnSpPr>
          <p:nvPr/>
        </p:nvCxnSpPr>
        <p:spPr>
          <a:xfrm flipV="1">
            <a:off x="6071016" y="2593089"/>
            <a:ext cx="665064" cy="835911"/>
          </a:xfrm>
          <a:prstGeom prst="straightConnector1">
            <a:avLst/>
          </a:prstGeom>
          <a:ln w="57150">
            <a:solidFill>
              <a:srgbClr val="6A13E8"/>
            </a:solidFill>
            <a:tailEnd type="triangle"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C4205DE-8660-2DE6-4D58-50CF4C10758E}"/>
              </a:ext>
            </a:extLst>
          </p:cNvPr>
          <p:cNvCxnSpPr>
            <a:cxnSpLocks/>
          </p:cNvCxnSpPr>
          <p:nvPr/>
        </p:nvCxnSpPr>
        <p:spPr>
          <a:xfrm flipH="1" flipV="1">
            <a:off x="2569563" y="2080702"/>
            <a:ext cx="1747604" cy="534256"/>
          </a:xfrm>
          <a:prstGeom prst="straightConnector1">
            <a:avLst/>
          </a:prstGeom>
          <a:ln w="57150">
            <a:solidFill>
              <a:srgbClr val="6A13E8"/>
            </a:solidFill>
            <a:tailEnd type="triangle"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44C95CE5-406B-4190-5752-02D3E8B9B6BA}"/>
              </a:ext>
            </a:extLst>
          </p:cNvPr>
          <p:cNvCxnSpPr>
            <a:cxnSpLocks/>
          </p:cNvCxnSpPr>
          <p:nvPr/>
        </p:nvCxnSpPr>
        <p:spPr>
          <a:xfrm flipH="1">
            <a:off x="2324100" y="4107180"/>
            <a:ext cx="783641" cy="1051540"/>
          </a:xfrm>
          <a:prstGeom prst="straightConnector1">
            <a:avLst/>
          </a:prstGeom>
          <a:ln w="57150">
            <a:solidFill>
              <a:srgbClr val="6A13E8"/>
            </a:solidFill>
            <a:tailEnd type="triangle"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2085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21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4446" y="365126"/>
            <a:ext cx="3860904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1 qiskit_elements.ipynb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53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01B633A-FF6E-0482-EC30-B82404D4D6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851" y="313767"/>
            <a:ext cx="3317146" cy="6230466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DCEF8BE2-EC07-D7E3-67DB-501464F052D2}"/>
              </a:ext>
            </a:extLst>
          </p:cNvPr>
          <p:cNvGrpSpPr/>
          <p:nvPr/>
        </p:nvGrpSpPr>
        <p:grpSpPr>
          <a:xfrm>
            <a:off x="2806201" y="313767"/>
            <a:ext cx="1076632" cy="369332"/>
            <a:chOff x="4968362" y="2079211"/>
            <a:chExt cx="1076632" cy="369332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372BCF49-7C9E-746A-25FF-60D7BC15FD5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89E0F3B-B08B-06BE-77B2-985052413ED4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8B2693B9-F482-B772-D466-F4D9E41EA080}"/>
              </a:ext>
            </a:extLst>
          </p:cNvPr>
          <p:cNvSpPr txBox="1"/>
          <p:nvPr/>
        </p:nvSpPr>
        <p:spPr>
          <a:xfrm>
            <a:off x="4765467" y="2223026"/>
            <a:ext cx="36388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Qiskit is </a:t>
            </a:r>
            <a:r>
              <a:rPr lang="en-US" b="1" dirty="0"/>
              <a:t>continuously</a:t>
            </a:r>
            <a:r>
              <a:rPr lang="en-US" dirty="0"/>
              <a:t> updated, so the version numbers of the packages installed on your machine will likely be </a:t>
            </a:r>
            <a:r>
              <a:rPr lang="en-US" b="1" dirty="0">
                <a:solidFill>
                  <a:srgbClr val="FF0000"/>
                </a:solidFill>
              </a:rPr>
              <a:t>greater</a:t>
            </a:r>
            <a:r>
              <a:rPr lang="en-US" dirty="0"/>
              <a:t> than those shown here</a:t>
            </a:r>
          </a:p>
        </p:txBody>
      </p:sp>
    </p:spTree>
    <p:extLst>
      <p:ext uri="{BB962C8B-B14F-4D97-AF65-F5344CB8AC3E}">
        <p14:creationId xmlns:p14="http://schemas.microsoft.com/office/powerpoint/2010/main" val="312976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Phase Encoding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7886700" cy="4596946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Because the amplitudes of a qubit can be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negative complex numbers</a:t>
                </a:r>
                <a:r>
                  <a:rPr lang="en-US" sz="2400" dirty="0"/>
                  <a:t>, we can encode information in the qubit's </a:t>
                </a:r>
                <a:r>
                  <a:rPr lang="en-US" sz="2400" b="1" dirty="0"/>
                  <a:t>phase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d>
                            <m:dPr>
                              <m:begChr m:val="|"/>
                              <m:endChr m:val="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begChr m:val="|"/>
                              <m:endChr m:val="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We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lose</a:t>
                </a:r>
                <a:r>
                  <a:rPr lang="en-US" sz="2400" dirty="0"/>
                  <a:t> this phase information when we </a:t>
                </a:r>
                <a:r>
                  <a:rPr lang="en-US" sz="2400" u="sng" dirty="0"/>
                  <a:t>measure</a:t>
                </a:r>
                <a:r>
                  <a:rPr lang="en-US" sz="2400" dirty="0"/>
                  <a:t> a qubit because probabilities must be exclusively positive real numbers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But while a quantum state </a:t>
                </a:r>
                <a:r>
                  <a:rPr lang="en-US" sz="2400" i="1" dirty="0"/>
                  <a:t>evolves</a:t>
                </a:r>
                <a:r>
                  <a:rPr lang="en-US" sz="2400" dirty="0"/>
                  <a:t>, as coaxed by a quantum circuit/algorithm, we can leverage these negative complex phases to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induce destructive interference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The phase of one qubit can be used to </a:t>
                </a:r>
                <a:r>
                  <a:rPr lang="en-US" sz="2400" b="1" dirty="0">
                    <a:solidFill>
                      <a:srgbClr val="7030A0"/>
                    </a:solidFill>
                  </a:rPr>
                  <a:t>influence</a:t>
                </a:r>
                <a:r>
                  <a:rPr lang="en-US" sz="2400" dirty="0"/>
                  <a:t> the phase of other qubits in the circuit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7886700" cy="4596946"/>
              </a:xfrm>
              <a:blipFill>
                <a:blip r:embed="rId3"/>
                <a:stretch>
                  <a:fillRect l="-1005" t="-1854" r="-8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2161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Phase Encoding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596946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A pure classical state can only be 0 or 1, but a pure qubit state could have a variety of "equal" </a:t>
            </a:r>
            <a:r>
              <a:rPr lang="en-US" sz="2400" b="1" dirty="0">
                <a:solidFill>
                  <a:srgbClr val="FF0000"/>
                </a:solidFill>
              </a:rPr>
              <a:t>amplitudes</a:t>
            </a:r>
            <a:r>
              <a:rPr lang="en-US" sz="2400" dirty="0"/>
              <a:t>: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endParaRPr lang="en-US" sz="2400" dirty="0"/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endParaRPr lang="en-US" sz="2400" dirty="0"/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Remember we take the norm (absolute value) squared of the amplitudes to determine the expected value (the Born Rule), so the </a:t>
            </a:r>
            <a:r>
              <a:rPr lang="en-US" sz="2400" b="1" dirty="0">
                <a:solidFill>
                  <a:srgbClr val="0070C0"/>
                </a:solidFill>
              </a:rPr>
              <a:t>top row </a:t>
            </a:r>
            <a:r>
              <a:rPr lang="en-US" sz="2400" dirty="0"/>
              <a:t>would all measure as </a:t>
            </a:r>
            <a:r>
              <a:rPr lang="en-US" sz="2400" b="1" dirty="0"/>
              <a:t>0,</a:t>
            </a:r>
            <a:r>
              <a:rPr lang="en-US" sz="2400" dirty="0"/>
              <a:t> and the </a:t>
            </a:r>
            <a:r>
              <a:rPr lang="en-US" sz="2400" b="1" dirty="0">
                <a:solidFill>
                  <a:srgbClr val="0070C0"/>
                </a:solidFill>
              </a:rPr>
              <a:t>bottom row </a:t>
            </a:r>
            <a:r>
              <a:rPr lang="en-US" sz="2400" dirty="0"/>
              <a:t>would all measure as </a:t>
            </a:r>
            <a:r>
              <a:rPr lang="en-US" sz="2400" b="1" dirty="0"/>
              <a:t>1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A key to designing quantum algorithms is deftly using all </a:t>
            </a:r>
            <a:r>
              <a:rPr lang="en-US" sz="2400" b="1" dirty="0">
                <a:solidFill>
                  <a:srgbClr val="7030A0"/>
                </a:solidFill>
              </a:rPr>
              <a:t>four ways </a:t>
            </a:r>
            <a:r>
              <a:rPr lang="en-US" sz="2400" dirty="0"/>
              <a:t>a 1 can be encoded as a </a:t>
            </a:r>
            <a:r>
              <a:rPr lang="en-US" sz="2400" b="1" dirty="0">
                <a:solidFill>
                  <a:srgbClr val="00B050"/>
                </a:solidFill>
              </a:rPr>
              <a:t>complex amplitude </a:t>
            </a:r>
            <a:r>
              <a:rPr lang="en-US" sz="2400" dirty="0">
                <a:sym typeface="Wingdings" panose="05000000000000000000" pitchFamily="2" charset="2"/>
              </a:rPr>
              <a:t></a:t>
            </a:r>
            <a:endParaRPr lang="en-US" sz="2400" dirty="0"/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endParaRPr lang="en-US" sz="2400" dirty="0"/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6">
                <a:extLst>
                  <a:ext uri="{FF2B5EF4-FFF2-40B4-BE49-F238E27FC236}">
                    <a16:creationId xmlns:a16="http://schemas.microsoft.com/office/drawing/2014/main" id="{91A9EBE8-7AC2-19EE-4835-73CE0B95BF2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10618315"/>
                  </p:ext>
                </p:extLst>
              </p:nvPr>
            </p:nvGraphicFramePr>
            <p:xfrm>
              <a:off x="1703882" y="2795715"/>
              <a:ext cx="6096000" cy="1097788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tableStyleId>{5940675A-B579-460E-94D1-54222C63F5DA}</a:tableStyleId>
                  </a:tblPr>
                  <a:tblGrid>
                    <a:gridCol w="1524000">
                      <a:extLst>
                        <a:ext uri="{9D8B030D-6E8A-4147-A177-3AD203B41FA5}">
                          <a16:colId xmlns:a16="http://schemas.microsoft.com/office/drawing/2014/main" val="4209794988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3272179113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3570482727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423896680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sz="18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sz="18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sz="18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sz="18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482311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sz="18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sz="18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sz="18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sz="18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769700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6">
                <a:extLst>
                  <a:ext uri="{FF2B5EF4-FFF2-40B4-BE49-F238E27FC236}">
                    <a16:creationId xmlns:a16="http://schemas.microsoft.com/office/drawing/2014/main" id="{91A9EBE8-7AC2-19EE-4835-73CE0B95BF2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10618315"/>
                  </p:ext>
                </p:extLst>
              </p:nvPr>
            </p:nvGraphicFramePr>
            <p:xfrm>
              <a:off x="1703882" y="2795715"/>
              <a:ext cx="6096000" cy="1097788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tableStyleId>{5940675A-B579-460E-94D1-54222C63F5DA}</a:tableStyleId>
                  </a:tblPr>
                  <a:tblGrid>
                    <a:gridCol w="1524000">
                      <a:extLst>
                        <a:ext uri="{9D8B030D-6E8A-4147-A177-3AD203B41FA5}">
                          <a16:colId xmlns:a16="http://schemas.microsoft.com/office/drawing/2014/main" val="4209794988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3272179113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3570482727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4238966809"/>
                        </a:ext>
                      </a:extLst>
                    </a:gridCol>
                  </a:tblGrid>
                  <a:tr h="54889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00" t="-5495" r="-306400" b="-1153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1594" t="-5495" r="-205179" b="-1153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2400" t="-5495" r="-106000" b="-1153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02400" t="-5495" r="-6000" b="-11538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48231105"/>
                      </a:ext>
                    </a:extLst>
                  </a:tr>
                  <a:tr h="54889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00" t="-106667" r="-306400" b="-1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1594" t="-106667" r="-205179" b="-1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2400" t="-106667" r="-106000" b="-1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02400" t="-106667" r="-6000" b="-1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76970041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029212A9-A05B-7F32-3201-3785CBC6DCFC}"/>
              </a:ext>
            </a:extLst>
          </p:cNvPr>
          <p:cNvGrpSpPr/>
          <p:nvPr/>
        </p:nvGrpSpPr>
        <p:grpSpPr>
          <a:xfrm>
            <a:off x="868493" y="2870616"/>
            <a:ext cx="696262" cy="957209"/>
            <a:chOff x="748572" y="3650105"/>
            <a:chExt cx="696262" cy="95720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06706A32-2F37-B033-A564-8EF312717455}"/>
                    </a:ext>
                  </a:extLst>
                </p:cNvPr>
                <p:cNvSpPr txBox="1"/>
                <p:nvPr/>
              </p:nvSpPr>
              <p:spPr>
                <a:xfrm>
                  <a:off x="748572" y="3650105"/>
                  <a:ext cx="677056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"/>
                            <m:ctrlPr>
                              <a:rPr lang="en-US" sz="20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"/>
                                <m:endChr m:val="⟩"/>
                                <m:ctrlPr>
                                  <a:rPr lang="en-US" sz="200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d>
                          </m:e>
                        </m:d>
                      </m:oMath>
                    </m:oMathPara>
                  </a14:m>
                  <a:endParaRPr lang="en-US" sz="20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06706A32-2F37-B033-A564-8EF31271745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8572" y="3650105"/>
                  <a:ext cx="677056" cy="400110"/>
                </a:xfrm>
                <a:prstGeom prst="rect">
                  <a:avLst/>
                </a:prstGeom>
                <a:blipFill>
                  <a:blip r:embed="rId4"/>
                  <a:stretch>
                    <a:fillRect l="-41071" t="-122727" r="-63393" b="-18181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0B8F62AC-2583-E197-7C5F-A8E4474DC17E}"/>
                    </a:ext>
                  </a:extLst>
                </p:cNvPr>
                <p:cNvSpPr txBox="1"/>
                <p:nvPr/>
              </p:nvSpPr>
              <p:spPr>
                <a:xfrm>
                  <a:off x="767778" y="4207204"/>
                  <a:ext cx="677056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"/>
                            <m:ctrlPr>
                              <a:rPr lang="en-US" sz="200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"/>
                                <m:endChr m:val="⟩"/>
                                <m:ctrlPr>
                                  <a:rPr lang="en-US" sz="200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e>
                        </m:d>
                      </m:oMath>
                    </m:oMathPara>
                  </a14:m>
                  <a:endParaRPr lang="en-US" sz="20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0B8F62AC-2583-E197-7C5F-A8E4474DC17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7778" y="4207204"/>
                  <a:ext cx="677056" cy="400110"/>
                </a:xfrm>
                <a:prstGeom prst="rect">
                  <a:avLst/>
                </a:prstGeom>
                <a:blipFill>
                  <a:blip r:embed="rId5"/>
                  <a:stretch>
                    <a:fillRect l="-42342" t="-122727" r="-63964" b="-18181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488103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9518" y="343831"/>
            <a:ext cx="355383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Cell 1</a:t>
            </a:r>
            <a:br>
              <a:rPr lang="en-US" sz="3200" b="1" dirty="0">
                <a:solidFill>
                  <a:srgbClr val="0070C0"/>
                </a:solidFill>
                <a:latin typeface="+mn-lt"/>
              </a:rPr>
            </a:br>
            <a:r>
              <a:rPr lang="en-US" sz="2800" dirty="0">
                <a:latin typeface="+mn-lt"/>
              </a:rPr>
              <a:t>phase_encoding.ipynb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56</a:t>
            </a:fld>
            <a:endParaRPr lang="en-US" dirty="0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B2B7E13C-3EA0-26C1-FE2F-38007927AC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832" y="640725"/>
            <a:ext cx="3875355" cy="297546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14710245-C806-A69D-3964-0E9ED322F83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6653" y="1701642"/>
            <a:ext cx="4145177" cy="804794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C8E81B36-8239-AB99-4723-AE48A7D4892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650" y="3936051"/>
            <a:ext cx="2346746" cy="2550614"/>
          </a:xfrm>
          <a:prstGeom prst="rect">
            <a:avLst/>
          </a:prstGeom>
          <a:ln>
            <a:noFill/>
          </a:ln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351137BA-D2ED-3136-58A9-A540B3E815CC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8627" y="3936051"/>
            <a:ext cx="2346746" cy="2550614"/>
          </a:xfrm>
          <a:prstGeom prst="rect">
            <a:avLst/>
          </a:prstGeom>
          <a:ln>
            <a:noFill/>
          </a:ln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6260D619-8BF5-93C4-CE6C-223BD3272399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68604" y="3936051"/>
            <a:ext cx="2346746" cy="2550614"/>
          </a:xfrm>
          <a:prstGeom prst="rect">
            <a:avLst/>
          </a:prstGeom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66F7FBD2-80AA-F980-6626-0A531E71EEA8}"/>
                  </a:ext>
                </a:extLst>
              </p:cNvPr>
              <p:cNvSpPr txBox="1"/>
              <p:nvPr/>
            </p:nvSpPr>
            <p:spPr>
              <a:xfrm>
                <a:off x="5538865" y="2862897"/>
                <a:ext cx="2440668" cy="5132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n>
                                    <a:solidFill>
                                      <a:srgbClr val="0070C0"/>
                                    </a:solidFill>
                                  </a:ln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000" b="0" i="1" smtClean="0">
                                    <a:ln>
                                      <a:solidFill>
                                        <a:srgbClr val="0070C0"/>
                                      </a:solidFill>
                                    </a:ln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000" i="1">
                                    <a:ln>
                                      <a:solidFill>
                                        <a:srgbClr val="0070C0"/>
                                      </a:solidFill>
                                    </a:ln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ln>
                                      <a:solidFill>
                                        <a:srgbClr val="0070C0"/>
                                      </a:solidFill>
                                    </a:ln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66F7FBD2-80AA-F980-6626-0A531E71EE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8865" y="2862897"/>
                <a:ext cx="2440668" cy="51321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9" name="Group 58">
            <a:extLst>
              <a:ext uri="{FF2B5EF4-FFF2-40B4-BE49-F238E27FC236}">
                <a16:creationId xmlns:a16="http://schemas.microsoft.com/office/drawing/2014/main" id="{3FBC05E4-162E-A1CB-C211-71410896CCF3}"/>
              </a:ext>
            </a:extLst>
          </p:cNvPr>
          <p:cNvGrpSpPr/>
          <p:nvPr/>
        </p:nvGrpSpPr>
        <p:grpSpPr>
          <a:xfrm>
            <a:off x="2866159" y="609757"/>
            <a:ext cx="1076632" cy="369332"/>
            <a:chOff x="4968362" y="2079211"/>
            <a:chExt cx="1076632" cy="369332"/>
          </a:xfrm>
        </p:grpSpPr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50CC3C68-1DFA-4E64-E0F4-5743E45C673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E87875D6-D8AF-8C8F-BC7D-B5E7B53B82FB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3662F55F-DDDA-F4C9-677E-C0AF1F8448AE}"/>
              </a:ext>
            </a:extLst>
          </p:cNvPr>
          <p:cNvGrpSpPr/>
          <p:nvPr/>
        </p:nvGrpSpPr>
        <p:grpSpPr>
          <a:xfrm>
            <a:off x="4218893" y="985028"/>
            <a:ext cx="1076632" cy="369332"/>
            <a:chOff x="4704120" y="2356972"/>
            <a:chExt cx="1076632" cy="369332"/>
          </a:xfrm>
        </p:grpSpPr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71A06B29-ACC1-1E47-ED28-F48FF26172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FAC1DB27-A442-EEEB-BD7E-D668FB69752D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8817BCD1-D9BE-69A2-5A74-3656461B4BCF}"/>
              </a:ext>
            </a:extLst>
          </p:cNvPr>
          <p:cNvGrpSpPr/>
          <p:nvPr/>
        </p:nvGrpSpPr>
        <p:grpSpPr>
          <a:xfrm>
            <a:off x="2637279" y="1175810"/>
            <a:ext cx="1068643" cy="369332"/>
            <a:chOff x="3647644" y="4910075"/>
            <a:chExt cx="1068643" cy="369332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39708F2E-CB43-211A-BA7E-873FB1C46D8A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F3521C5E-B54B-2545-CC81-D0E9B00FCA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FF62B0F9-7DB2-AE0E-4B9E-26F2CDBD1C10}"/>
              </a:ext>
            </a:extLst>
          </p:cNvPr>
          <p:cNvGrpSpPr/>
          <p:nvPr/>
        </p:nvGrpSpPr>
        <p:grpSpPr>
          <a:xfrm>
            <a:off x="1060294" y="1569840"/>
            <a:ext cx="1064340" cy="369332"/>
            <a:chOff x="3647644" y="5421073"/>
            <a:chExt cx="1064340" cy="369332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AE9B2F0D-AF52-1E0C-7DE1-F619BC843FEF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32FB239A-9766-47B5-4CCB-6B3712EA00B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A80459E4-6902-48B4-DA3C-010E6F0C1282}"/>
              </a:ext>
            </a:extLst>
          </p:cNvPr>
          <p:cNvGrpSpPr/>
          <p:nvPr/>
        </p:nvGrpSpPr>
        <p:grpSpPr>
          <a:xfrm>
            <a:off x="2544804" y="1741863"/>
            <a:ext cx="1068643" cy="369332"/>
            <a:chOff x="3647644" y="5359159"/>
            <a:chExt cx="1068643" cy="369332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66430824-C536-5B89-E6C1-0076830D99E8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407E578B-8241-A232-21C5-8B822B7CD07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116AAA81-5951-EA60-E6B7-2AFC8B3B72E1}"/>
              </a:ext>
            </a:extLst>
          </p:cNvPr>
          <p:cNvGrpSpPr/>
          <p:nvPr/>
        </p:nvGrpSpPr>
        <p:grpSpPr>
          <a:xfrm>
            <a:off x="2551499" y="2314275"/>
            <a:ext cx="1076632" cy="369332"/>
            <a:chOff x="2157212" y="5356391"/>
            <a:chExt cx="1076632" cy="369332"/>
          </a:xfrm>
        </p:grpSpPr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53284C0B-525B-E963-11E0-F9E3D664E208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C790C6DA-54A6-27FB-96C1-DF2C3CF228E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FD4ED63C-146E-9899-90A5-2CC1D9D22248}"/>
              </a:ext>
            </a:extLst>
          </p:cNvPr>
          <p:cNvGrpSpPr/>
          <p:nvPr/>
        </p:nvGrpSpPr>
        <p:grpSpPr>
          <a:xfrm>
            <a:off x="1040875" y="2690998"/>
            <a:ext cx="1076632" cy="369332"/>
            <a:chOff x="2157212" y="5356391"/>
            <a:chExt cx="1076632" cy="369332"/>
          </a:xfrm>
        </p:grpSpPr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7B5DA887-F766-20C7-07E4-52016DC048BF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8742A8EC-241C-B9E7-F896-F0560BD9EC8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28FC04A9-6B64-B6BD-5BAC-3B0C4A171CB6}"/>
              </a:ext>
            </a:extLst>
          </p:cNvPr>
          <p:cNvGrpSpPr/>
          <p:nvPr/>
        </p:nvGrpSpPr>
        <p:grpSpPr>
          <a:xfrm>
            <a:off x="2564790" y="2875148"/>
            <a:ext cx="1076632" cy="369332"/>
            <a:chOff x="2157212" y="5356391"/>
            <a:chExt cx="1076632" cy="369332"/>
          </a:xfrm>
        </p:grpSpPr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FEF65109-063B-AC6E-5E1A-FE7054261F51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FA13A7AF-2879-FFBC-829E-5EF5E292CA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3723732F-5F58-7FB8-8A8B-7BCE19941711}"/>
              </a:ext>
            </a:extLst>
          </p:cNvPr>
          <p:cNvGrpSpPr/>
          <p:nvPr/>
        </p:nvGrpSpPr>
        <p:grpSpPr>
          <a:xfrm>
            <a:off x="1048370" y="2129609"/>
            <a:ext cx="1076632" cy="369332"/>
            <a:chOff x="2157212" y="5356391"/>
            <a:chExt cx="1076632" cy="369332"/>
          </a:xfrm>
        </p:grpSpPr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908CC716-EB7F-DC31-71F8-B80D689A8D65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EE7EBCF8-E339-D506-4A5C-BB105447FA4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D7D2A419-62B9-CAF6-BE12-C6BCBC19D2DF}"/>
              </a:ext>
            </a:extLst>
          </p:cNvPr>
          <p:cNvGrpSpPr/>
          <p:nvPr/>
        </p:nvGrpSpPr>
        <p:grpSpPr>
          <a:xfrm>
            <a:off x="3902788" y="3246853"/>
            <a:ext cx="1076632" cy="369332"/>
            <a:chOff x="2157212" y="5356391"/>
            <a:chExt cx="1076632" cy="369332"/>
          </a:xfrm>
        </p:grpSpPr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AA42C0DE-9499-4A63-17BA-C49EFB14C328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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F9E37BD6-11F5-049A-DA31-437C3EB9580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9" name="Arrow: Curved Up 88">
            <a:extLst>
              <a:ext uri="{FF2B5EF4-FFF2-40B4-BE49-F238E27FC236}">
                <a16:creationId xmlns:a16="http://schemas.microsoft.com/office/drawing/2014/main" id="{08F1E76F-D4D6-BC75-9A43-FE5D02229AEC}"/>
              </a:ext>
            </a:extLst>
          </p:cNvPr>
          <p:cNvSpPr/>
          <p:nvPr/>
        </p:nvSpPr>
        <p:spPr>
          <a:xfrm rot="12283240">
            <a:off x="1677410" y="4597856"/>
            <a:ext cx="292308" cy="135640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BDAE3D64-78D4-E131-64E7-DE1BA1A18524}"/>
              </a:ext>
            </a:extLst>
          </p:cNvPr>
          <p:cNvSpPr/>
          <p:nvPr/>
        </p:nvSpPr>
        <p:spPr>
          <a:xfrm>
            <a:off x="4772025" y="3988818"/>
            <a:ext cx="207395" cy="22361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AAEDE335-6741-A231-6E71-A1EF543BBCCF}"/>
              </a:ext>
            </a:extLst>
          </p:cNvPr>
          <p:cNvSpPr/>
          <p:nvPr/>
        </p:nvSpPr>
        <p:spPr>
          <a:xfrm>
            <a:off x="4654446" y="2016177"/>
            <a:ext cx="187377" cy="2248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AEB4A0DF-850F-363C-7DA6-635D9ED01227}"/>
              </a:ext>
            </a:extLst>
          </p:cNvPr>
          <p:cNvSpPr/>
          <p:nvPr/>
        </p:nvSpPr>
        <p:spPr>
          <a:xfrm>
            <a:off x="5549148" y="3011380"/>
            <a:ext cx="371967" cy="2480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4" name="Connector: Elbow 93">
            <a:extLst>
              <a:ext uri="{FF2B5EF4-FFF2-40B4-BE49-F238E27FC236}">
                <a16:creationId xmlns:a16="http://schemas.microsoft.com/office/drawing/2014/main" id="{25328E3E-5C65-5C86-C3C6-B51C6F82680F}"/>
              </a:ext>
            </a:extLst>
          </p:cNvPr>
          <p:cNvCxnSpPr>
            <a:stCxn id="91" idx="2"/>
            <a:endCxn id="92" idx="1"/>
          </p:cNvCxnSpPr>
          <p:nvPr/>
        </p:nvCxnSpPr>
        <p:spPr>
          <a:xfrm rot="16200000" flipH="1">
            <a:off x="4701444" y="2287720"/>
            <a:ext cx="894395" cy="801013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Arrow: Curved Up 94">
            <a:extLst>
              <a:ext uri="{FF2B5EF4-FFF2-40B4-BE49-F238E27FC236}">
                <a16:creationId xmlns:a16="http://schemas.microsoft.com/office/drawing/2014/main" id="{C13A7F88-81C3-3E7B-73F4-FF9BCAB209A5}"/>
              </a:ext>
            </a:extLst>
          </p:cNvPr>
          <p:cNvSpPr/>
          <p:nvPr/>
        </p:nvSpPr>
        <p:spPr>
          <a:xfrm rot="12283240">
            <a:off x="3979911" y="5756428"/>
            <a:ext cx="292308" cy="135640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A872C1A9-CDB7-D72D-6F9E-DF2FCD76BEC8}"/>
              </a:ext>
            </a:extLst>
          </p:cNvPr>
          <p:cNvSpPr txBox="1"/>
          <p:nvPr/>
        </p:nvSpPr>
        <p:spPr>
          <a:xfrm>
            <a:off x="7344641" y="3379083"/>
            <a:ext cx="13875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7030A0"/>
                </a:solidFill>
              </a:rPr>
              <a:t>When measured…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73B9A904-F5F2-D9E6-BAA2-D721000B1620}"/>
              </a:ext>
            </a:extLst>
          </p:cNvPr>
          <p:cNvSpPr/>
          <p:nvPr/>
        </p:nvSpPr>
        <p:spPr>
          <a:xfrm>
            <a:off x="6228413" y="2853717"/>
            <a:ext cx="572413" cy="5814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34E8A81A-CFEB-A1A1-09B3-D24839A5562B}"/>
              </a:ext>
            </a:extLst>
          </p:cNvPr>
          <p:cNvSpPr/>
          <p:nvPr/>
        </p:nvSpPr>
        <p:spPr>
          <a:xfrm>
            <a:off x="7272728" y="3936052"/>
            <a:ext cx="572413" cy="3127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0" name="Connector: Elbow 99">
            <a:extLst>
              <a:ext uri="{FF2B5EF4-FFF2-40B4-BE49-F238E27FC236}">
                <a16:creationId xmlns:a16="http://schemas.microsoft.com/office/drawing/2014/main" id="{D6EBF689-B54A-8C62-0ACD-58AA41BBD1C5}"/>
              </a:ext>
            </a:extLst>
          </p:cNvPr>
          <p:cNvCxnSpPr>
            <a:stCxn id="98" idx="0"/>
            <a:endCxn id="97" idx="2"/>
          </p:cNvCxnSpPr>
          <p:nvPr/>
        </p:nvCxnSpPr>
        <p:spPr>
          <a:xfrm rot="16200000" flipV="1">
            <a:off x="6786320" y="3163436"/>
            <a:ext cx="500916" cy="1044315"/>
          </a:xfrm>
          <a:prstGeom prst="bentConnector3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89F7467C-BEA9-2CCC-CCB5-C0C1B785EAFF}"/>
                  </a:ext>
                </a:extLst>
              </p:cNvPr>
              <p:cNvSpPr txBox="1"/>
              <p:nvPr/>
            </p:nvSpPr>
            <p:spPr>
              <a:xfrm>
                <a:off x="4575498" y="1696311"/>
                <a:ext cx="3375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lang="en-US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⟩</m:t>
                          </m:r>
                        </m:e>
                      </m:d>
                    </m:oMath>
                  </m:oMathPara>
                </a14:m>
                <a:endParaRPr lang="en-US" dirty="0">
                  <a:ln>
                    <a:solidFill>
                      <a:srgbClr val="7030A0"/>
                    </a:solidFill>
                  </a:ln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89F7467C-BEA9-2CCC-CCB5-C0C1B785EA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5498" y="1696311"/>
                <a:ext cx="337528" cy="2769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98524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3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000"/>
                            </p:stCondLst>
                            <p:childTnLst>
                              <p:par>
                                <p:cTn id="6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6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"/>
                            </p:stCondLst>
                            <p:childTnLst>
                              <p:par>
                                <p:cTn id="7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5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500"/>
                            </p:stCondLst>
                            <p:childTnLst>
                              <p:par>
                                <p:cTn id="8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9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500"/>
                            </p:stCondLst>
                            <p:childTnLst>
                              <p:par>
                                <p:cTn id="9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000"/>
                            </p:stCondLst>
                            <p:childTnLst>
                              <p:par>
                                <p:cTn id="9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500"/>
                            </p:stCondLst>
                            <p:childTnLst>
                              <p:par>
                                <p:cTn id="9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1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2000"/>
                            </p:stCondLst>
                            <p:childTnLst>
                              <p:par>
                                <p:cTn id="10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/>
      <p:bldP spid="89" grpId="0" animBg="1"/>
      <p:bldP spid="90" grpId="0" animBg="1"/>
      <p:bldP spid="95" grpId="0" animBg="1"/>
      <p:bldP spid="96" grpId="0"/>
      <p:bldP spid="101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9518" y="343831"/>
            <a:ext cx="355383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Cell 2</a:t>
            </a:r>
            <a:br>
              <a:rPr lang="en-US" sz="3200" b="1" dirty="0">
                <a:solidFill>
                  <a:srgbClr val="0070C0"/>
                </a:solidFill>
                <a:latin typeface="+mn-lt"/>
              </a:rPr>
            </a:br>
            <a:r>
              <a:rPr lang="en-US" sz="2800" dirty="0">
                <a:latin typeface="+mn-lt"/>
              </a:rPr>
              <a:t>phase_encoding.ipynb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57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A896469-FFF5-2209-D9FA-3C24ABC501B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8032" y="4006733"/>
            <a:ext cx="2038418" cy="2215500"/>
          </a:xfrm>
          <a:prstGeom prst="rect">
            <a:avLst/>
          </a:prstGeom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79B3183-743D-EDBD-BC39-E3A09DACA5B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64595" y="4003111"/>
            <a:ext cx="2045082" cy="2222744"/>
          </a:xfrm>
          <a:prstGeom prst="rect">
            <a:avLst/>
          </a:prstGeom>
          <a:ln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3E8D8BE-BD78-1346-E5EC-77D8CDC41ED3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37822" y="4003111"/>
            <a:ext cx="2045082" cy="2222744"/>
          </a:xfrm>
          <a:prstGeom prst="rect">
            <a:avLst/>
          </a:prstGeom>
          <a:ln>
            <a:noFill/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7AA81D1-1CAC-91B6-F3E6-C87A9E69BD47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11048" y="3996417"/>
            <a:ext cx="2057400" cy="2236132"/>
          </a:xfrm>
          <a:prstGeom prst="rect">
            <a:avLst/>
          </a:prstGeom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5390A50-5718-7547-B060-B2DA229EC2CC}"/>
                  </a:ext>
                </a:extLst>
              </p:cNvPr>
              <p:cNvSpPr txBox="1"/>
              <p:nvPr/>
            </p:nvSpPr>
            <p:spPr>
              <a:xfrm>
                <a:off x="5538865" y="2862897"/>
                <a:ext cx="2522422" cy="5132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n>
                                    <a:solidFill>
                                      <a:srgbClr val="0070C0"/>
                                    </a:solidFill>
                                  </a:ln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000" b="0" i="1" smtClean="0">
                                    <a:ln>
                                      <a:solidFill>
                                        <a:srgbClr val="0070C0"/>
                                      </a:solidFill>
                                    </a:ln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ln>
                                      <a:solidFill>
                                        <a:srgbClr val="0070C0"/>
                                      </a:solidFill>
                                    </a:ln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5390A50-5718-7547-B060-B2DA229EC2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8865" y="2862897"/>
                <a:ext cx="2522422" cy="51321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>
            <a:extLst>
              <a:ext uri="{FF2B5EF4-FFF2-40B4-BE49-F238E27FC236}">
                <a16:creationId xmlns:a16="http://schemas.microsoft.com/office/drawing/2014/main" id="{E10C1075-21FB-AE8C-4C37-F1B368400116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0869" y="1738859"/>
            <a:ext cx="5030686" cy="709995"/>
          </a:xfrm>
          <a:prstGeom prst="rect">
            <a:avLst/>
          </a:prstGeom>
          <a:ln>
            <a:noFill/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C3BA84A-6A23-94B7-9EF0-846D82C717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0652" y="343831"/>
            <a:ext cx="3470765" cy="330082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633C36DB-310C-F031-2359-EE8F4993A9F8}"/>
              </a:ext>
            </a:extLst>
          </p:cNvPr>
          <p:cNvGrpSpPr/>
          <p:nvPr/>
        </p:nvGrpSpPr>
        <p:grpSpPr>
          <a:xfrm>
            <a:off x="2563357" y="285298"/>
            <a:ext cx="1076632" cy="369332"/>
            <a:chOff x="4968362" y="2079211"/>
            <a:chExt cx="1076632" cy="369332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B0AE2467-D493-95F5-BDB7-429759AA284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66509C7-4FAC-C7A2-5A34-6C66B9FC129B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6321133-4B8B-2071-6CA0-743A52C2573C}"/>
              </a:ext>
            </a:extLst>
          </p:cNvPr>
          <p:cNvGrpSpPr/>
          <p:nvPr/>
        </p:nvGrpSpPr>
        <p:grpSpPr>
          <a:xfrm>
            <a:off x="1807683" y="1310898"/>
            <a:ext cx="1076632" cy="369332"/>
            <a:chOff x="4704120" y="2356972"/>
            <a:chExt cx="1076632" cy="369332"/>
          </a:xfrm>
        </p:grpSpPr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879F7860-7F77-0186-C4DA-5F420ABF385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62C5CD6-34B6-2E04-44E0-DB98907F713D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B4608EFE-FEE8-7508-A56A-75AD2993B3A5}"/>
              </a:ext>
            </a:extLst>
          </p:cNvPr>
          <p:cNvGrpSpPr/>
          <p:nvPr/>
        </p:nvGrpSpPr>
        <p:grpSpPr>
          <a:xfrm>
            <a:off x="1820142" y="1827064"/>
            <a:ext cx="1068643" cy="369332"/>
            <a:chOff x="3647644" y="4910075"/>
            <a:chExt cx="1068643" cy="36933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C6CE80B-BAEB-C576-59B5-397F7A53ED78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2C5CEF51-4FB2-6DBB-BE54-F8485E73EF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A714801-F559-72ED-BD1F-A093FBB052AC}"/>
              </a:ext>
            </a:extLst>
          </p:cNvPr>
          <p:cNvGrpSpPr/>
          <p:nvPr/>
        </p:nvGrpSpPr>
        <p:grpSpPr>
          <a:xfrm>
            <a:off x="1839455" y="2350739"/>
            <a:ext cx="1064340" cy="369332"/>
            <a:chOff x="3647644" y="5421073"/>
            <a:chExt cx="1064340" cy="369332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11B145D-6C51-D8C8-14EA-4F5A99226588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87B01153-570B-5061-0B3D-32FA8EBEFFC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7792E78-2762-52D1-98F2-24FA5D36B2B2}"/>
              </a:ext>
            </a:extLst>
          </p:cNvPr>
          <p:cNvGrpSpPr/>
          <p:nvPr/>
        </p:nvGrpSpPr>
        <p:grpSpPr>
          <a:xfrm>
            <a:off x="1821532" y="2855332"/>
            <a:ext cx="1068643" cy="369332"/>
            <a:chOff x="3647644" y="5359159"/>
            <a:chExt cx="1068643" cy="369332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7F5A3365-C7A1-BB65-7927-2DF37F19AA24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4D0088D5-BF2A-C956-6C3E-9B17DA02B10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E18017E0-47DC-EB59-419B-5F8712010530}"/>
              </a:ext>
            </a:extLst>
          </p:cNvPr>
          <p:cNvGrpSpPr/>
          <p:nvPr/>
        </p:nvGrpSpPr>
        <p:grpSpPr>
          <a:xfrm>
            <a:off x="3495368" y="3348844"/>
            <a:ext cx="1076632" cy="369332"/>
            <a:chOff x="2157212" y="5356391"/>
            <a:chExt cx="1076632" cy="369332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FD04F3C-947E-9D08-BC75-14CC2BF48DE0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4166E8B8-852B-FCE3-7BDD-4EC4179534F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B4602BB2-0C93-8938-901D-1A704B490F81}"/>
                  </a:ext>
                </a:extLst>
              </p:cNvPr>
              <p:cNvSpPr txBox="1"/>
              <p:nvPr/>
            </p:nvSpPr>
            <p:spPr>
              <a:xfrm>
                <a:off x="4030869" y="1600359"/>
                <a:ext cx="3375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lang="en-US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⟩</m:t>
                          </m:r>
                        </m:e>
                      </m:d>
                    </m:oMath>
                  </m:oMathPara>
                </a14:m>
                <a:endParaRPr lang="en-US" dirty="0">
                  <a:ln>
                    <a:solidFill>
                      <a:srgbClr val="7030A0"/>
                    </a:solidFill>
                  </a:ln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B4602BB2-0C93-8938-901D-1A704B490F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0869" y="1600359"/>
                <a:ext cx="337528" cy="27699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Arrow: Curved Up 42">
            <a:extLst>
              <a:ext uri="{FF2B5EF4-FFF2-40B4-BE49-F238E27FC236}">
                <a16:creationId xmlns:a16="http://schemas.microsoft.com/office/drawing/2014/main" id="{55006A88-43F6-C4E1-30EE-78B1ED40DB89}"/>
              </a:ext>
            </a:extLst>
          </p:cNvPr>
          <p:cNvSpPr/>
          <p:nvPr/>
        </p:nvSpPr>
        <p:spPr>
          <a:xfrm rot="12283240">
            <a:off x="764521" y="5599031"/>
            <a:ext cx="292308" cy="135640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4" name="Arrow: Curved Up 43">
            <a:extLst>
              <a:ext uri="{FF2B5EF4-FFF2-40B4-BE49-F238E27FC236}">
                <a16:creationId xmlns:a16="http://schemas.microsoft.com/office/drawing/2014/main" id="{845089F7-D501-F872-CFF1-D6F701E01803}"/>
              </a:ext>
            </a:extLst>
          </p:cNvPr>
          <p:cNvSpPr/>
          <p:nvPr/>
        </p:nvSpPr>
        <p:spPr>
          <a:xfrm rot="8002779">
            <a:off x="1815678" y="5476305"/>
            <a:ext cx="292308" cy="135640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5" name="Arrow: Curved Up 44">
            <a:extLst>
              <a:ext uri="{FF2B5EF4-FFF2-40B4-BE49-F238E27FC236}">
                <a16:creationId xmlns:a16="http://schemas.microsoft.com/office/drawing/2014/main" id="{3ADD3E60-DAA1-B29B-958F-97B94EF13EA1}"/>
              </a:ext>
            </a:extLst>
          </p:cNvPr>
          <p:cNvSpPr/>
          <p:nvPr/>
        </p:nvSpPr>
        <p:spPr>
          <a:xfrm rot="10800000" flipH="1">
            <a:off x="3340982" y="4597758"/>
            <a:ext cx="292308" cy="135640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6" name="Arrow: Curved Up 45">
            <a:extLst>
              <a:ext uri="{FF2B5EF4-FFF2-40B4-BE49-F238E27FC236}">
                <a16:creationId xmlns:a16="http://schemas.microsoft.com/office/drawing/2014/main" id="{F30B47EC-AC67-35A7-475D-65094887AA38}"/>
              </a:ext>
            </a:extLst>
          </p:cNvPr>
          <p:cNvSpPr/>
          <p:nvPr/>
        </p:nvSpPr>
        <p:spPr>
          <a:xfrm rot="15696361">
            <a:off x="6194120" y="5489504"/>
            <a:ext cx="292308" cy="135640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FEF4FCB-FC66-1401-7B5F-99FB4082BCC9}"/>
              </a:ext>
            </a:extLst>
          </p:cNvPr>
          <p:cNvSpPr txBox="1"/>
          <p:nvPr/>
        </p:nvSpPr>
        <p:spPr>
          <a:xfrm>
            <a:off x="7344641" y="3379083"/>
            <a:ext cx="13875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7030A0"/>
                </a:solidFill>
              </a:rPr>
              <a:t>When measured…</a:t>
            </a:r>
          </a:p>
        </p:txBody>
      </p:sp>
    </p:spTree>
    <p:extLst>
      <p:ext uri="{BB962C8B-B14F-4D97-AF65-F5344CB8AC3E}">
        <p14:creationId xmlns:p14="http://schemas.microsoft.com/office/powerpoint/2010/main" val="526116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000"/>
                            </p:stCondLst>
                            <p:childTnLst>
                              <p:par>
                                <p:cTn id="5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000"/>
                            </p:stCondLst>
                            <p:childTnLst>
                              <p:par>
                                <p:cTn id="7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00"/>
                            </p:stCondLst>
                            <p:childTnLst>
                              <p:par>
                                <p:cTn id="7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000"/>
                            </p:stCondLst>
                            <p:childTnLst>
                              <p:par>
                                <p:cTn id="8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42" grpId="0"/>
      <p:bldP spid="43" grpId="0" animBg="1"/>
      <p:bldP spid="44" grpId="0" animBg="1"/>
      <p:bldP spid="45" grpId="0" animBg="1"/>
      <p:bldP spid="46" grpId="0" animBg="1"/>
      <p:bldP spid="47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DD68F138-A6BF-4E3D-EBD1-2A1156ADD6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652" y="351102"/>
            <a:ext cx="3424470" cy="331379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7CB406D-8A64-A37E-AF29-A6719240763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07553" y="3985123"/>
            <a:ext cx="2067791" cy="2247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42536C4-0C91-5038-1112-4633A972F02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34326" y="3988919"/>
            <a:ext cx="2057400" cy="2236132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A821AAE-61F3-9166-E633-D3B5472602C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38389" y="3977625"/>
            <a:ext cx="2067791" cy="2247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EEABA8-6EFA-D807-FA46-7360F7C8731A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5164" y="3969851"/>
            <a:ext cx="2067790" cy="224742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9518" y="343831"/>
            <a:ext cx="355383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Cell 3</a:t>
            </a:r>
            <a:br>
              <a:rPr lang="en-US" sz="3200" b="1" dirty="0">
                <a:solidFill>
                  <a:srgbClr val="0070C0"/>
                </a:solidFill>
                <a:latin typeface="+mn-lt"/>
              </a:rPr>
            </a:br>
            <a:r>
              <a:rPr lang="en-US" sz="2800" dirty="0">
                <a:latin typeface="+mn-lt"/>
              </a:rPr>
              <a:t>phase_encoding.ipynb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58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A3B21C0-F756-8653-1C20-D55DD1CF04A4}"/>
                  </a:ext>
                </a:extLst>
              </p:cNvPr>
              <p:cNvSpPr txBox="1"/>
              <p:nvPr/>
            </p:nvSpPr>
            <p:spPr>
              <a:xfrm>
                <a:off x="5538865" y="2862897"/>
                <a:ext cx="2580257" cy="5132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n>
                                    <a:solidFill>
                                      <a:srgbClr val="0070C0"/>
                                    </a:solidFill>
                                  </a:ln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000" b="0" i="1" smtClean="0">
                                    <a:ln>
                                      <a:solidFill>
                                        <a:srgbClr val="0070C0"/>
                                      </a:solidFill>
                                    </a:ln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000" b="0" i="1" smtClean="0">
                                    <a:ln>
                                      <a:solidFill>
                                        <a:srgbClr val="0070C0"/>
                                      </a:solidFill>
                                    </a:ln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ln>
                                      <a:solidFill>
                                        <a:srgbClr val="0070C0"/>
                                      </a:solidFill>
                                    </a:ln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A3B21C0-F756-8653-1C20-D55DD1CF04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8865" y="2862897"/>
                <a:ext cx="2580257" cy="51321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3" name="Picture 22">
            <a:extLst>
              <a:ext uri="{FF2B5EF4-FFF2-40B4-BE49-F238E27FC236}">
                <a16:creationId xmlns:a16="http://schemas.microsoft.com/office/drawing/2014/main" id="{D8D031FF-59BA-973A-EDAF-CC7C38CD9813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0869" y="1802821"/>
            <a:ext cx="4854161" cy="626786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9FAF2984-CA06-441C-6FAE-B6661497031B}"/>
              </a:ext>
            </a:extLst>
          </p:cNvPr>
          <p:cNvGrpSpPr/>
          <p:nvPr/>
        </p:nvGrpSpPr>
        <p:grpSpPr>
          <a:xfrm>
            <a:off x="2618819" y="301092"/>
            <a:ext cx="1076632" cy="369332"/>
            <a:chOff x="4968362" y="2079211"/>
            <a:chExt cx="1076632" cy="369332"/>
          </a:xfrm>
        </p:grpSpPr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D672E233-B0DD-097E-FEA2-0477D56729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32E1968-B27F-AFCA-E961-DD7762F1B83F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946061F-93B4-09C1-5B1C-7585F21E4518}"/>
              </a:ext>
            </a:extLst>
          </p:cNvPr>
          <p:cNvGrpSpPr/>
          <p:nvPr/>
        </p:nvGrpSpPr>
        <p:grpSpPr>
          <a:xfrm>
            <a:off x="1833646" y="1318225"/>
            <a:ext cx="1076632" cy="369332"/>
            <a:chOff x="4704120" y="2356972"/>
            <a:chExt cx="1076632" cy="369332"/>
          </a:xfrm>
        </p:grpSpPr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D4D40622-04D6-B787-3FF0-38ED347F0F5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8B5742E-A431-6DF0-E5F5-D5B4AE391FF1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96371BA0-D78D-665D-22D5-14BC6ECA6402}"/>
              </a:ext>
            </a:extLst>
          </p:cNvPr>
          <p:cNvGrpSpPr/>
          <p:nvPr/>
        </p:nvGrpSpPr>
        <p:grpSpPr>
          <a:xfrm>
            <a:off x="1757235" y="1826931"/>
            <a:ext cx="1068643" cy="369332"/>
            <a:chOff x="3647644" y="4910075"/>
            <a:chExt cx="1068643" cy="369332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29D90DD-3FEF-D0E5-0F60-F4C9BE1FE95C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DF258E32-BB4F-EFBF-E339-55475DA54DA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0307886A-B0B0-4F14-8176-AFE836E93009}"/>
              </a:ext>
            </a:extLst>
          </p:cNvPr>
          <p:cNvGrpSpPr/>
          <p:nvPr/>
        </p:nvGrpSpPr>
        <p:grpSpPr>
          <a:xfrm>
            <a:off x="1757235" y="2338063"/>
            <a:ext cx="1064340" cy="369332"/>
            <a:chOff x="3647644" y="5421073"/>
            <a:chExt cx="1064340" cy="369332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6586CFC6-009C-4922-EE2A-8748B9ECF8A0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CFC28D11-746B-0F0B-513F-E8A83E751AB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082D8057-8538-B529-092F-AA21C8F780DB}"/>
              </a:ext>
            </a:extLst>
          </p:cNvPr>
          <p:cNvGrpSpPr/>
          <p:nvPr/>
        </p:nvGrpSpPr>
        <p:grpSpPr>
          <a:xfrm>
            <a:off x="1794524" y="2849274"/>
            <a:ext cx="1068643" cy="369332"/>
            <a:chOff x="3647644" y="5359159"/>
            <a:chExt cx="1068643" cy="369332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2AA8C3D-D24E-6B9D-FAF9-0450127EEAE7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FE826C50-42DC-B16B-1302-27E7687B901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9A82BEC0-6AED-A76E-B174-A05073377C2B}"/>
              </a:ext>
            </a:extLst>
          </p:cNvPr>
          <p:cNvGrpSpPr/>
          <p:nvPr/>
        </p:nvGrpSpPr>
        <p:grpSpPr>
          <a:xfrm>
            <a:off x="3528617" y="3355040"/>
            <a:ext cx="1076632" cy="369332"/>
            <a:chOff x="2157212" y="5356391"/>
            <a:chExt cx="1076632" cy="369332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98A541F7-AF4F-CC26-1B09-3B1288CE696E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57162AF7-518E-5C87-C0A4-95720D9DF5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Arrow: Curved Up 43">
            <a:extLst>
              <a:ext uri="{FF2B5EF4-FFF2-40B4-BE49-F238E27FC236}">
                <a16:creationId xmlns:a16="http://schemas.microsoft.com/office/drawing/2014/main" id="{5B57F62C-1481-C072-6043-7F9D85B02F34}"/>
              </a:ext>
            </a:extLst>
          </p:cNvPr>
          <p:cNvSpPr/>
          <p:nvPr/>
        </p:nvSpPr>
        <p:spPr>
          <a:xfrm rot="12884687" flipH="1">
            <a:off x="799816" y="5644004"/>
            <a:ext cx="292308" cy="135640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5" name="Arrow: Curved Up 44">
            <a:extLst>
              <a:ext uri="{FF2B5EF4-FFF2-40B4-BE49-F238E27FC236}">
                <a16:creationId xmlns:a16="http://schemas.microsoft.com/office/drawing/2014/main" id="{B7C1D306-6057-4B73-E8FF-A9E7ED887AF4}"/>
              </a:ext>
            </a:extLst>
          </p:cNvPr>
          <p:cNvSpPr/>
          <p:nvPr/>
        </p:nvSpPr>
        <p:spPr>
          <a:xfrm rot="8002779">
            <a:off x="1815678" y="5476305"/>
            <a:ext cx="292308" cy="135640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6" name="Arrow: Curved Up 45">
            <a:extLst>
              <a:ext uri="{FF2B5EF4-FFF2-40B4-BE49-F238E27FC236}">
                <a16:creationId xmlns:a16="http://schemas.microsoft.com/office/drawing/2014/main" id="{B933E111-2FF1-A652-1F6A-DBC0CCEA3778}"/>
              </a:ext>
            </a:extLst>
          </p:cNvPr>
          <p:cNvSpPr/>
          <p:nvPr/>
        </p:nvSpPr>
        <p:spPr>
          <a:xfrm rot="10800000">
            <a:off x="3337486" y="4552787"/>
            <a:ext cx="292308" cy="135640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7" name="Arrow: Curved Up 46">
            <a:extLst>
              <a:ext uri="{FF2B5EF4-FFF2-40B4-BE49-F238E27FC236}">
                <a16:creationId xmlns:a16="http://schemas.microsoft.com/office/drawing/2014/main" id="{9A719508-86B2-7757-7E85-F3700127C8B7}"/>
              </a:ext>
            </a:extLst>
          </p:cNvPr>
          <p:cNvSpPr/>
          <p:nvPr/>
        </p:nvSpPr>
        <p:spPr>
          <a:xfrm rot="15696361">
            <a:off x="6156645" y="5474625"/>
            <a:ext cx="292308" cy="135640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791CFFD9-0228-F665-8C11-FF616D521095}"/>
                  </a:ext>
                </a:extLst>
              </p:cNvPr>
              <p:cNvSpPr txBox="1"/>
              <p:nvPr/>
            </p:nvSpPr>
            <p:spPr>
              <a:xfrm>
                <a:off x="3978404" y="1664321"/>
                <a:ext cx="3375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lang="en-US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⟩</m:t>
                          </m:r>
                        </m:e>
                      </m:d>
                    </m:oMath>
                  </m:oMathPara>
                </a14:m>
                <a:endParaRPr lang="en-US" dirty="0">
                  <a:ln>
                    <a:solidFill>
                      <a:srgbClr val="7030A0"/>
                    </a:solidFill>
                  </a:ln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791CFFD9-0228-F665-8C11-FF616D5210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8404" y="1664321"/>
                <a:ext cx="337528" cy="27699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40432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000"/>
                            </p:stCondLst>
                            <p:childTnLst>
                              <p:par>
                                <p:cTn id="5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000"/>
                            </p:stCondLst>
                            <p:childTnLst>
                              <p:par>
                                <p:cTn id="7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00"/>
                            </p:stCondLst>
                            <p:childTnLst>
                              <p:par>
                                <p:cTn id="7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44" grpId="0" animBg="1"/>
      <p:bldP spid="45" grpId="0" animBg="1"/>
      <p:bldP spid="46" grpId="0" animBg="1"/>
      <p:bldP spid="47" grpId="0" animBg="1"/>
      <p:bldP spid="48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1F093351-BFE0-033B-6D57-88C77A307F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653" y="356582"/>
            <a:ext cx="4564556" cy="372074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125CCA6-AC22-DC22-8BA3-83A374FA0FD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07553" y="4547248"/>
            <a:ext cx="2067791" cy="2247426"/>
          </a:xfrm>
          <a:prstGeom prst="rect">
            <a:avLst/>
          </a:prstGeom>
          <a:ln>
            <a:noFill/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F4AD8E9-201F-07BD-95BA-969CB6CE164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34326" y="4551044"/>
            <a:ext cx="2057400" cy="2236132"/>
          </a:xfrm>
          <a:prstGeom prst="rect">
            <a:avLst/>
          </a:prstGeom>
          <a:ln>
            <a:noFill/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197CE04-BD00-CEDD-EA9F-A6DF6D438DC7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38389" y="4539750"/>
            <a:ext cx="2067791" cy="2247426"/>
          </a:xfrm>
          <a:prstGeom prst="rect">
            <a:avLst/>
          </a:prstGeom>
          <a:ln>
            <a:noFill/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BE2B2E8-4E42-7119-45C3-5B91595AE040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5164" y="4531976"/>
            <a:ext cx="2067790" cy="2247424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9518" y="343831"/>
            <a:ext cx="355383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Cell 4</a:t>
            </a:r>
            <a:br>
              <a:rPr lang="en-US" sz="3200" b="1" dirty="0">
                <a:solidFill>
                  <a:srgbClr val="0070C0"/>
                </a:solidFill>
                <a:latin typeface="+mn-lt"/>
              </a:rPr>
            </a:br>
            <a:r>
              <a:rPr lang="en-US" sz="2800" dirty="0">
                <a:latin typeface="+mn-lt"/>
              </a:rPr>
              <a:t>phase_encoding.ipynb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59</a:t>
            </a:fld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31A1806-BA86-B6EC-7C1B-CE3FEC84DC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39518" y="2718234"/>
            <a:ext cx="1483184" cy="773557"/>
          </a:xfrm>
          <a:prstGeom prst="rect">
            <a:avLst/>
          </a:prstGeom>
          <a:solidFill>
            <a:srgbClr val="FF0000"/>
          </a:solidFill>
          <a:ln>
            <a:noFill/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1A17B52-6578-9AB7-D427-68672076D53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16433" y="2737413"/>
            <a:ext cx="1483184" cy="754378"/>
          </a:xfrm>
          <a:prstGeom prst="rect">
            <a:avLst/>
          </a:prstGeom>
          <a:ln>
            <a:noFill/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D592824-36D0-7B6A-CD84-25FC8C150396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30638" y="1700912"/>
            <a:ext cx="3553830" cy="710766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EE98C052-0B37-868B-4C54-94131BB74FFC}"/>
              </a:ext>
            </a:extLst>
          </p:cNvPr>
          <p:cNvGrpSpPr/>
          <p:nvPr/>
        </p:nvGrpSpPr>
        <p:grpSpPr>
          <a:xfrm>
            <a:off x="3495368" y="286536"/>
            <a:ext cx="1076632" cy="369332"/>
            <a:chOff x="4968362" y="2079211"/>
            <a:chExt cx="1076632" cy="369332"/>
          </a:xfrm>
        </p:grpSpPr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46E8F878-B815-4671-751C-E27C592C8B4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30A530F-3085-0121-6181-F2CE8851FF81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BD85147-6579-6075-6B44-AE376BEA2F06}"/>
              </a:ext>
            </a:extLst>
          </p:cNvPr>
          <p:cNvGrpSpPr/>
          <p:nvPr/>
        </p:nvGrpSpPr>
        <p:grpSpPr>
          <a:xfrm>
            <a:off x="4110421" y="634164"/>
            <a:ext cx="1076632" cy="369332"/>
            <a:chOff x="4704120" y="2356972"/>
            <a:chExt cx="1076632" cy="369332"/>
          </a:xfrm>
        </p:grpSpPr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16549E85-5DA1-BECD-3156-203A626FE2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351216C-EEA1-7C53-A08A-129566EE0281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D22389C1-3FDB-43CD-20C7-625E94DC9448}"/>
              </a:ext>
            </a:extLst>
          </p:cNvPr>
          <p:cNvGrpSpPr/>
          <p:nvPr/>
        </p:nvGrpSpPr>
        <p:grpSpPr>
          <a:xfrm>
            <a:off x="2358549" y="983417"/>
            <a:ext cx="1068643" cy="369332"/>
            <a:chOff x="3647644" y="4910075"/>
            <a:chExt cx="1068643" cy="369332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C7AADC1-2568-987E-7BA3-1E295C7C04F3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5157900E-62A6-FBC8-E124-6255EEB2219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3EE70394-5460-1B53-7AF6-0D9A59EFB374}"/>
              </a:ext>
            </a:extLst>
          </p:cNvPr>
          <p:cNvGrpSpPr/>
          <p:nvPr/>
        </p:nvGrpSpPr>
        <p:grpSpPr>
          <a:xfrm>
            <a:off x="1906219" y="1610252"/>
            <a:ext cx="1064340" cy="369332"/>
            <a:chOff x="3647644" y="5421073"/>
            <a:chExt cx="1064340" cy="369332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100B8CF-DD8A-5508-B974-1544C67B6B8A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0238B5DA-B859-706B-B246-3FDB81C89D3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BCF0E66-8415-E74F-2394-A0D9EF19443E}"/>
              </a:ext>
            </a:extLst>
          </p:cNvPr>
          <p:cNvGrpSpPr/>
          <p:nvPr/>
        </p:nvGrpSpPr>
        <p:grpSpPr>
          <a:xfrm>
            <a:off x="3535263" y="2194469"/>
            <a:ext cx="1068643" cy="369332"/>
            <a:chOff x="3647644" y="5359159"/>
            <a:chExt cx="1068643" cy="369332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A1EE246-038D-D7B5-DA75-5902C3E48F1E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92AE5FF2-D8F1-F6D9-32F9-131FBECF67C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4812FE12-F823-6DBE-4F7A-EB0E4D3148F0}"/>
              </a:ext>
            </a:extLst>
          </p:cNvPr>
          <p:cNvGrpSpPr/>
          <p:nvPr/>
        </p:nvGrpSpPr>
        <p:grpSpPr>
          <a:xfrm>
            <a:off x="4647180" y="3576719"/>
            <a:ext cx="1076632" cy="369332"/>
            <a:chOff x="2157212" y="5356391"/>
            <a:chExt cx="1076632" cy="369332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0AABCCD-D61A-5A84-BFBE-774E6A021CB8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C07FC30C-106D-5B3B-1924-9E3E4B33870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FB855B1E-C8A2-8E77-6D6E-6F0605ED7526}"/>
              </a:ext>
            </a:extLst>
          </p:cNvPr>
          <p:cNvGrpSpPr/>
          <p:nvPr/>
        </p:nvGrpSpPr>
        <p:grpSpPr>
          <a:xfrm>
            <a:off x="4838909" y="3760187"/>
            <a:ext cx="1076632" cy="369332"/>
            <a:chOff x="2157212" y="5356391"/>
            <a:chExt cx="1076632" cy="369332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111EEDE9-914E-E69A-0148-A6513E62DE6D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9D6F8C62-0102-7169-9771-1FABBCA7E9B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E7E45178-40FB-1FD5-C215-573DFB37D799}"/>
              </a:ext>
            </a:extLst>
          </p:cNvPr>
          <p:cNvGrpSpPr/>
          <p:nvPr/>
        </p:nvGrpSpPr>
        <p:grpSpPr>
          <a:xfrm>
            <a:off x="4199148" y="2546824"/>
            <a:ext cx="1076632" cy="369332"/>
            <a:chOff x="2157212" y="5356391"/>
            <a:chExt cx="1076632" cy="369332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6B8C5EAA-47ED-B745-02BB-CD1C7F54C2C7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D77F40A0-8E78-9535-F5E1-156A87FB80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B1CA386-9B17-594D-6E55-4800C6712D9C}"/>
                  </a:ext>
                </a:extLst>
              </p:cNvPr>
              <p:cNvSpPr txBox="1"/>
              <p:nvPr/>
            </p:nvSpPr>
            <p:spPr>
              <a:xfrm>
                <a:off x="6295087" y="3688244"/>
                <a:ext cx="2580257" cy="5132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n>
                                    <a:solidFill>
                                      <a:srgbClr val="0070C0"/>
                                    </a:solidFill>
                                  </a:ln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000" b="0" i="1" smtClean="0">
                                    <a:ln>
                                      <a:solidFill>
                                        <a:srgbClr val="0070C0"/>
                                      </a:solidFill>
                                    </a:ln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000" b="0" i="1" smtClean="0">
                                    <a:ln>
                                      <a:solidFill>
                                        <a:srgbClr val="0070C0"/>
                                      </a:solidFill>
                                    </a:ln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ln>
                                      <a:solidFill>
                                        <a:srgbClr val="0070C0"/>
                                      </a:solidFill>
                                    </a:ln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B1CA386-9B17-594D-6E55-4800C6712D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5087" y="3688244"/>
                <a:ext cx="2580257" cy="513217"/>
              </a:xfrm>
              <a:prstGeom prst="rect">
                <a:avLst/>
              </a:prstGeom>
              <a:blipFill>
                <a:blip r:embed="rId10"/>
                <a:stretch>
                  <a:fillRect b="-11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E2753D8C-A136-F5AE-0555-4936ADC77629}"/>
              </a:ext>
            </a:extLst>
          </p:cNvPr>
          <p:cNvSpPr/>
          <p:nvPr/>
        </p:nvSpPr>
        <p:spPr>
          <a:xfrm>
            <a:off x="5239518" y="2653259"/>
            <a:ext cx="1452208" cy="864998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8350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500"/>
                            </p:stCondLst>
                            <p:childTnLst>
                              <p:par>
                                <p:cTn id="4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000"/>
                            </p:stCondLst>
                            <p:childTnLst>
                              <p:par>
                                <p:cTn id="4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"/>
                            </p:stCondLst>
                            <p:childTnLst>
                              <p:par>
                                <p:cTn id="7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00"/>
                            </p:stCondLst>
                            <p:childTnLst>
                              <p:par>
                                <p:cTn id="8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Quantum Double Slit Experiment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04B3BD-DDA0-4D41-8C8A-CB7BD18C89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2476" y="2114714"/>
            <a:ext cx="6019048" cy="262857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B3A5C7B-F77A-46D6-920B-6ECDB6963294}"/>
              </a:ext>
            </a:extLst>
          </p:cNvPr>
          <p:cNvSpPr txBox="1"/>
          <p:nvPr/>
        </p:nvSpPr>
        <p:spPr>
          <a:xfrm>
            <a:off x="1897550" y="5180486"/>
            <a:ext cx="5348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Herman </a:t>
            </a:r>
            <a:r>
              <a:rPr lang="en-US" dirty="0" err="1"/>
              <a:t>Batelaan</a:t>
            </a:r>
            <a:r>
              <a:rPr lang="en-US" dirty="0"/>
              <a:t>, University of Nebraska-Lincoln, </a:t>
            </a:r>
            <a:r>
              <a:rPr lang="en-US" b="1" dirty="0"/>
              <a:t>2013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FA0E3F-B299-4E76-98D1-CACF8125CB0C}"/>
              </a:ext>
            </a:extLst>
          </p:cNvPr>
          <p:cNvSpPr txBox="1"/>
          <p:nvPr/>
        </p:nvSpPr>
        <p:spPr>
          <a:xfrm>
            <a:off x="1035423" y="1468581"/>
            <a:ext cx="7073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Time-Lapse Photograph of Single Electron Double-Slit Interference Pattern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A41BF4-FF60-4CAD-B5E2-5718452CF8CA}"/>
              </a:ext>
            </a:extLst>
          </p:cNvPr>
          <p:cNvSpPr txBox="1"/>
          <p:nvPr/>
        </p:nvSpPr>
        <p:spPr>
          <a:xfrm>
            <a:off x="1646702" y="4472464"/>
            <a:ext cx="5839948" cy="1569660"/>
          </a:xfrm>
          <a:prstGeom prst="rect">
            <a:avLst/>
          </a:prstGeom>
          <a:solidFill>
            <a:schemeClr val="bg1"/>
          </a:solidFill>
          <a:ln>
            <a:solidFill>
              <a:srgbClr val="7030A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7030A0"/>
                </a:solidFill>
              </a:rPr>
              <a:t>In 1965, Richard Feynman called this the</a:t>
            </a:r>
          </a:p>
          <a:p>
            <a:pPr algn="ctr"/>
            <a:r>
              <a:rPr lang="en-US" sz="2400" dirty="0">
                <a:solidFill>
                  <a:srgbClr val="7030A0"/>
                </a:solidFill>
              </a:rPr>
              <a:t>"central mystery" of quantum theory, and then corrected himself, saying that in fact</a:t>
            </a:r>
          </a:p>
          <a:p>
            <a:pPr algn="ctr"/>
            <a:r>
              <a:rPr lang="en-US" sz="2400" dirty="0">
                <a:solidFill>
                  <a:srgbClr val="7030A0"/>
                </a:solidFill>
              </a:rPr>
              <a:t>"</a:t>
            </a:r>
            <a:r>
              <a:rPr lang="en-US" sz="2400" b="1" dirty="0">
                <a:solidFill>
                  <a:srgbClr val="7030A0"/>
                </a:solidFill>
              </a:rPr>
              <a:t>it is the only mystery</a:t>
            </a:r>
            <a:r>
              <a:rPr lang="en-US" sz="2400" dirty="0">
                <a:solidFill>
                  <a:srgbClr val="7030A0"/>
                </a:solidFill>
              </a:rPr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4050519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9518" y="343831"/>
            <a:ext cx="355383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Cell 5</a:t>
            </a:r>
            <a:br>
              <a:rPr lang="en-US" sz="3200" b="1" dirty="0">
                <a:solidFill>
                  <a:srgbClr val="0070C0"/>
                </a:solidFill>
                <a:latin typeface="+mn-lt"/>
              </a:rPr>
            </a:br>
            <a:r>
              <a:rPr lang="en-US" sz="2800" dirty="0">
                <a:latin typeface="+mn-lt"/>
              </a:rPr>
              <a:t>phase_encoding.ipynb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60</a:t>
            </a:fld>
            <a:endParaRPr lang="en-US" dirty="0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C8E81B36-8239-AB99-4723-AE48A7D4892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51217" y="3936051"/>
            <a:ext cx="2346746" cy="2550614"/>
          </a:xfrm>
          <a:prstGeom prst="rect">
            <a:avLst/>
          </a:prstGeom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92DD38-F2B9-CA0A-5CEC-B30388F9E01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46037" y="3936051"/>
            <a:ext cx="2346746" cy="2550614"/>
          </a:xfrm>
          <a:prstGeom prst="rect">
            <a:avLst/>
          </a:prstGeom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8FA159B-9B3F-50B4-56F4-C008B3C07B27}"/>
                  </a:ext>
                </a:extLst>
              </p:cNvPr>
              <p:cNvSpPr txBox="1"/>
              <p:nvPr/>
            </p:nvSpPr>
            <p:spPr>
              <a:xfrm>
                <a:off x="5538865" y="2862897"/>
                <a:ext cx="2440668" cy="5111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n>
                                    <a:solidFill>
                                      <a:srgbClr val="0070C0"/>
                                    </a:solidFill>
                                  </a:ln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000" b="0" i="1" smtClean="0">
                                    <a:ln>
                                      <a:solidFill>
                                        <a:srgbClr val="0070C0"/>
                                      </a:solidFill>
                                    </a:ln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n>
                                      <a:solidFill>
                                        <a:srgbClr val="0070C0"/>
                                      </a:solidFill>
                                    </a:ln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8FA159B-9B3F-50B4-56F4-C008B3C07B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8865" y="2862897"/>
                <a:ext cx="2440668" cy="511166"/>
              </a:xfrm>
              <a:prstGeom prst="rect">
                <a:avLst/>
              </a:prstGeom>
              <a:blipFill>
                <a:blip r:embed="rId4"/>
                <a:stretch>
                  <a:fillRect b="-12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D3B51DBC-C5B9-49C9-383A-86432E122F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832" y="640726"/>
            <a:ext cx="3875355" cy="256425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9FE9CD0-A420-56FB-C229-2232912034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18369" y="1641413"/>
            <a:ext cx="4081659" cy="1027356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349A0B6E-D8F7-F7A0-B715-C1143B8BC5DB}"/>
              </a:ext>
            </a:extLst>
          </p:cNvPr>
          <p:cNvGrpSpPr/>
          <p:nvPr/>
        </p:nvGrpSpPr>
        <p:grpSpPr>
          <a:xfrm>
            <a:off x="2907042" y="578691"/>
            <a:ext cx="1076632" cy="369332"/>
            <a:chOff x="4968362" y="2079211"/>
            <a:chExt cx="1076632" cy="369332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43EC8254-199D-5AA3-453B-0E302A29C5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7A99421-C131-F574-8D4D-E44BF3C53391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11" name="Arrow: Curved Up 10">
            <a:extLst>
              <a:ext uri="{FF2B5EF4-FFF2-40B4-BE49-F238E27FC236}">
                <a16:creationId xmlns:a16="http://schemas.microsoft.com/office/drawing/2014/main" id="{259CF0CB-91B5-3419-E59D-9B8D934BDC57}"/>
              </a:ext>
            </a:extLst>
          </p:cNvPr>
          <p:cNvSpPr/>
          <p:nvPr/>
        </p:nvSpPr>
        <p:spPr>
          <a:xfrm rot="10800000">
            <a:off x="2693426" y="4575272"/>
            <a:ext cx="292308" cy="135640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4889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D6F7B6FD-DB47-AE42-8DE4-D846A6659F8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44508" y="1922334"/>
            <a:ext cx="4834328" cy="6436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41AB7A0-C530-BC2A-9562-741970520B1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11045" y="3969849"/>
            <a:ext cx="2067791" cy="2247426"/>
          </a:xfrm>
          <a:prstGeom prst="rect">
            <a:avLst/>
          </a:prstGeom>
          <a:ln>
            <a:noFill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42536C4-0C91-5038-1112-4633A972F02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34326" y="3988919"/>
            <a:ext cx="2057400" cy="2236132"/>
          </a:xfrm>
          <a:prstGeom prst="rect">
            <a:avLst/>
          </a:prstGeom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A821AAE-61F3-9166-E633-D3B5472602C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38389" y="3977625"/>
            <a:ext cx="2067791" cy="2247426"/>
          </a:xfrm>
          <a:prstGeom prst="rect">
            <a:avLst/>
          </a:prstGeom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EEABA8-6EFA-D807-FA46-7360F7C8731A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5164" y="3969851"/>
            <a:ext cx="2067790" cy="2247424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9518" y="343831"/>
            <a:ext cx="355383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Cell 6</a:t>
            </a:r>
            <a:br>
              <a:rPr lang="en-US" sz="3200" b="1" dirty="0">
                <a:solidFill>
                  <a:srgbClr val="0070C0"/>
                </a:solidFill>
                <a:latin typeface="+mn-lt"/>
              </a:rPr>
            </a:br>
            <a:r>
              <a:rPr lang="en-US" sz="2800" dirty="0">
                <a:latin typeface="+mn-lt"/>
              </a:rPr>
              <a:t>phase_encoding.ipynb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61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1122EE0-61CF-1444-62C7-68F2B606EE2B}"/>
                  </a:ext>
                </a:extLst>
              </p:cNvPr>
              <p:cNvSpPr txBox="1"/>
              <p:nvPr/>
            </p:nvSpPr>
            <p:spPr>
              <a:xfrm>
                <a:off x="5538865" y="2862897"/>
                <a:ext cx="2440668" cy="5131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n>
                                    <a:solidFill>
                                      <a:srgbClr val="0070C0"/>
                                    </a:solidFill>
                                  </a:ln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000" b="0" i="1" smtClean="0">
                                    <a:ln>
                                      <a:solidFill>
                                        <a:srgbClr val="0070C0"/>
                                      </a:solidFill>
                                    </a:ln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n>
                                      <a:solidFill>
                                        <a:srgbClr val="0070C0"/>
                                      </a:solidFill>
                                    </a:ln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1122EE0-61CF-1444-62C7-68F2B606EE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8865" y="2862897"/>
                <a:ext cx="2440668" cy="5131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C54EC017-310B-4EEB-86AB-BF02D8AC25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0653" y="356582"/>
            <a:ext cx="3541916" cy="3420939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44F550A6-AE3A-FC59-87B5-821552283C68}"/>
              </a:ext>
            </a:extLst>
          </p:cNvPr>
          <p:cNvGrpSpPr/>
          <p:nvPr/>
        </p:nvGrpSpPr>
        <p:grpSpPr>
          <a:xfrm>
            <a:off x="2536373" y="307759"/>
            <a:ext cx="1076632" cy="369332"/>
            <a:chOff x="4968362" y="2079211"/>
            <a:chExt cx="1076632" cy="369332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FB403BF-22CD-616F-CD7C-83B539D7EE8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66599A5-F2E8-1AAA-6E68-36BCEF7DBEF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13" name="Arrow: Curved Up 12">
            <a:extLst>
              <a:ext uri="{FF2B5EF4-FFF2-40B4-BE49-F238E27FC236}">
                <a16:creationId xmlns:a16="http://schemas.microsoft.com/office/drawing/2014/main" id="{35F3A376-E442-0C77-E1B8-C7E4775A1303}"/>
              </a:ext>
            </a:extLst>
          </p:cNvPr>
          <p:cNvSpPr/>
          <p:nvPr/>
        </p:nvSpPr>
        <p:spPr>
          <a:xfrm rot="12884687" flipH="1">
            <a:off x="799816" y="5644004"/>
            <a:ext cx="292308" cy="135640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Arrow: Curved Up 14">
            <a:extLst>
              <a:ext uri="{FF2B5EF4-FFF2-40B4-BE49-F238E27FC236}">
                <a16:creationId xmlns:a16="http://schemas.microsoft.com/office/drawing/2014/main" id="{7BE8F29D-BBB7-BBA7-8A0C-01F29B5C10BE}"/>
              </a:ext>
            </a:extLst>
          </p:cNvPr>
          <p:cNvSpPr/>
          <p:nvPr/>
        </p:nvSpPr>
        <p:spPr>
          <a:xfrm rot="15696361">
            <a:off x="1826817" y="5474524"/>
            <a:ext cx="292308" cy="135640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Arrow: Curved Up 15">
            <a:extLst>
              <a:ext uri="{FF2B5EF4-FFF2-40B4-BE49-F238E27FC236}">
                <a16:creationId xmlns:a16="http://schemas.microsoft.com/office/drawing/2014/main" id="{9455BB94-C227-BA8C-BB01-B16B27BA3691}"/>
              </a:ext>
            </a:extLst>
          </p:cNvPr>
          <p:cNvSpPr/>
          <p:nvPr/>
        </p:nvSpPr>
        <p:spPr>
          <a:xfrm rot="17517464" flipV="1">
            <a:off x="6194245" y="5474524"/>
            <a:ext cx="292308" cy="135640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Arrow: Curved Up 16">
            <a:extLst>
              <a:ext uri="{FF2B5EF4-FFF2-40B4-BE49-F238E27FC236}">
                <a16:creationId xmlns:a16="http://schemas.microsoft.com/office/drawing/2014/main" id="{F4332F77-3751-12AB-8AE0-30E0C808854E}"/>
              </a:ext>
            </a:extLst>
          </p:cNvPr>
          <p:cNvSpPr/>
          <p:nvPr/>
        </p:nvSpPr>
        <p:spPr>
          <a:xfrm rot="2014253">
            <a:off x="3335740" y="4612748"/>
            <a:ext cx="292308" cy="135640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116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3" grpId="0" animBg="1"/>
      <p:bldP spid="15" grpId="0" animBg="1"/>
      <p:bldP spid="16" grpId="0" animBg="1"/>
      <p:bldP spid="17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61566413-8472-E4D2-CE7C-F24BA2EE375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2156" y="1929619"/>
            <a:ext cx="5074170" cy="6967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0ADEAFB-17EF-31E3-3C54-9A7FE6933D9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07552" y="3987307"/>
            <a:ext cx="2074164" cy="2254352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9518" y="343831"/>
            <a:ext cx="355383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Cell 7</a:t>
            </a:r>
            <a:br>
              <a:rPr lang="en-US" sz="3200" b="1" dirty="0">
                <a:solidFill>
                  <a:srgbClr val="0070C0"/>
                </a:solidFill>
                <a:latin typeface="+mn-lt"/>
              </a:rPr>
            </a:br>
            <a:r>
              <a:rPr lang="en-US" sz="2800" dirty="0">
                <a:latin typeface="+mn-lt"/>
              </a:rPr>
              <a:t>phase_encoding.ipynb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62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A896469-FFF5-2209-D9FA-3C24ABC501B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8032" y="4006733"/>
            <a:ext cx="2038418" cy="2215500"/>
          </a:xfrm>
          <a:prstGeom prst="rect">
            <a:avLst/>
          </a:prstGeom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79B3183-743D-EDBD-BC39-E3A09DACA5B7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64595" y="4003111"/>
            <a:ext cx="2045082" cy="2222744"/>
          </a:xfrm>
          <a:prstGeom prst="rect">
            <a:avLst/>
          </a:prstGeom>
          <a:ln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3E8D8BE-BD78-1346-E5EC-77D8CDC41ED3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37822" y="4003111"/>
            <a:ext cx="2045082" cy="2222744"/>
          </a:xfrm>
          <a:prstGeom prst="rect">
            <a:avLst/>
          </a:prstGeom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55B0928-96FA-E17A-8CAE-55D65A791C93}"/>
                  </a:ext>
                </a:extLst>
              </p:cNvPr>
              <p:cNvSpPr txBox="1"/>
              <p:nvPr/>
            </p:nvSpPr>
            <p:spPr>
              <a:xfrm>
                <a:off x="5538865" y="2862897"/>
                <a:ext cx="2580258" cy="5131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n>
                                    <a:solidFill>
                                      <a:srgbClr val="0070C0"/>
                                    </a:solidFill>
                                  </a:ln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000" b="0" i="1" smtClean="0">
                                    <a:ln>
                                      <a:solidFill>
                                        <a:srgbClr val="0070C0"/>
                                      </a:solidFill>
                                    </a:ln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n>
                                      <a:solidFill>
                                        <a:srgbClr val="0070C0"/>
                                      </a:solidFill>
                                    </a:ln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000" b="0" i="1" smtClean="0">
                                    <a:ln>
                                      <a:solidFill>
                                        <a:srgbClr val="0070C0"/>
                                      </a:solidFill>
                                    </a:ln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55B0928-96FA-E17A-8CAE-55D65A791C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8865" y="2862897"/>
                <a:ext cx="2580258" cy="5131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3DB71D0B-7536-8BF6-AADF-0EC1E52C3C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8126" y="343832"/>
            <a:ext cx="3496357" cy="332548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6BDE6370-3696-BAF9-A884-D30CA620D826}"/>
              </a:ext>
            </a:extLst>
          </p:cNvPr>
          <p:cNvGrpSpPr/>
          <p:nvPr/>
        </p:nvGrpSpPr>
        <p:grpSpPr>
          <a:xfrm>
            <a:off x="2720627" y="277803"/>
            <a:ext cx="1076632" cy="369332"/>
            <a:chOff x="4968362" y="2079211"/>
            <a:chExt cx="1076632" cy="369332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7275B0E0-0EBE-B014-1D08-6D857586D55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605361D-CE6A-D4F3-0425-78B1AC849CA3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32312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F1971A66-AF50-70F3-5E0D-1C9664BB2D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652" y="367064"/>
            <a:ext cx="4505796" cy="372074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9B518D2-9F7E-2B96-D2B0-407D145E972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60173" y="4336899"/>
            <a:ext cx="2074164" cy="2254352"/>
          </a:xfrm>
          <a:prstGeom prst="rect">
            <a:avLst/>
          </a:prstGeom>
          <a:ln>
            <a:noFill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E7E8C20-2B6E-AF35-8675-BEA45F83876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0653" y="4356325"/>
            <a:ext cx="2038418" cy="2215500"/>
          </a:xfrm>
          <a:prstGeom prst="rect">
            <a:avLst/>
          </a:prstGeom>
          <a:ln>
            <a:noFill/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F4EC9E9-061B-58B0-38D6-556D4DDCFC04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17216" y="4352703"/>
            <a:ext cx="2045082" cy="2222744"/>
          </a:xfrm>
          <a:prstGeom prst="rect">
            <a:avLst/>
          </a:prstGeom>
          <a:ln>
            <a:noFill/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627B7DF-6272-B299-F582-DF7903861CD3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90443" y="4352703"/>
            <a:ext cx="2045082" cy="2222744"/>
          </a:xfrm>
          <a:prstGeom prst="rect">
            <a:avLst/>
          </a:prstGeom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7423C8C-4AA4-1FCD-C414-11347822094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39518" y="2654625"/>
            <a:ext cx="1530406" cy="796309"/>
          </a:xfrm>
          <a:prstGeom prst="rect">
            <a:avLst/>
          </a:prstGeom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8165929-2B6E-53B1-CC42-98A010704A9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36271" y="1753842"/>
            <a:ext cx="3572701" cy="71076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9518" y="343831"/>
            <a:ext cx="355383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Cell 8</a:t>
            </a:r>
            <a:br>
              <a:rPr lang="en-US" sz="3200" b="1" dirty="0">
                <a:solidFill>
                  <a:srgbClr val="0070C0"/>
                </a:solidFill>
                <a:latin typeface="+mn-lt"/>
              </a:rPr>
            </a:br>
            <a:r>
              <a:rPr lang="en-US" sz="2800" dirty="0">
                <a:latin typeface="+mn-lt"/>
              </a:rPr>
              <a:t>phase_encoding.ipynb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63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00BBE6A-15BE-6A65-8FE9-5F33C4E274C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74334" y="2719062"/>
            <a:ext cx="1534638" cy="773557"/>
          </a:xfrm>
          <a:prstGeom prst="rect">
            <a:avLst/>
          </a:prstGeom>
          <a:ln>
            <a:noFill/>
          </a:ln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34741199-84DF-61AB-BA4B-AA1607D7826D}"/>
              </a:ext>
            </a:extLst>
          </p:cNvPr>
          <p:cNvGrpSpPr/>
          <p:nvPr/>
        </p:nvGrpSpPr>
        <p:grpSpPr>
          <a:xfrm>
            <a:off x="4147071" y="638805"/>
            <a:ext cx="1076632" cy="369332"/>
            <a:chOff x="4968362" y="2079211"/>
            <a:chExt cx="1076632" cy="369332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0E513F1B-F299-B132-55D1-98E65F34CE5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9A96E25-A351-953E-3625-984731668BE1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06B0D9D-557E-7DFC-768A-0C54DF4452CD}"/>
              </a:ext>
            </a:extLst>
          </p:cNvPr>
          <p:cNvGrpSpPr/>
          <p:nvPr/>
        </p:nvGrpSpPr>
        <p:grpSpPr>
          <a:xfrm>
            <a:off x="2065234" y="1569176"/>
            <a:ext cx="1076632" cy="369332"/>
            <a:chOff x="4704120" y="2356972"/>
            <a:chExt cx="1076632" cy="369332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D39A061F-179E-9F14-ED4D-411AF1F0A49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B12C072-64C8-9DE2-3ECD-53BC00CE2C28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811EC5B-0C2F-9B60-8CFD-1DD7B3A8C621}"/>
              </a:ext>
            </a:extLst>
          </p:cNvPr>
          <p:cNvGrpSpPr/>
          <p:nvPr/>
        </p:nvGrpSpPr>
        <p:grpSpPr>
          <a:xfrm>
            <a:off x="4153847" y="2534396"/>
            <a:ext cx="1068643" cy="369332"/>
            <a:chOff x="3647644" y="4910075"/>
            <a:chExt cx="1068643" cy="36933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8F2FAEF-D634-624D-7385-D83C611C24A6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255E479C-776E-1C85-7534-88401116A3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F453E1D-9C0E-FD8F-4471-78999B854D81}"/>
              </a:ext>
            </a:extLst>
          </p:cNvPr>
          <p:cNvGrpSpPr/>
          <p:nvPr/>
        </p:nvGrpSpPr>
        <p:grpSpPr>
          <a:xfrm>
            <a:off x="4605017" y="3581722"/>
            <a:ext cx="1064340" cy="369332"/>
            <a:chOff x="3647644" y="5421073"/>
            <a:chExt cx="1064340" cy="36933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668F09C-9DE0-6750-4DA8-F59202CF6EF2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2EA7CBD0-83B0-566C-3BEF-67017E84372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33B59BC-9447-5F09-9EB4-F455CC35C7B6}"/>
              </a:ext>
            </a:extLst>
          </p:cNvPr>
          <p:cNvGrpSpPr/>
          <p:nvPr/>
        </p:nvGrpSpPr>
        <p:grpSpPr>
          <a:xfrm>
            <a:off x="4791420" y="3755086"/>
            <a:ext cx="1068643" cy="369332"/>
            <a:chOff x="3647644" y="5359159"/>
            <a:chExt cx="1068643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3857732-9F46-78C6-AB5B-39E8DBCA8312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6D36DD3D-B8B8-25DA-0B70-2CF4DA40CC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422AA33E-ABC3-58ED-E197-6A6C850C13EC}"/>
              </a:ext>
            </a:extLst>
          </p:cNvPr>
          <p:cNvSpPr/>
          <p:nvPr/>
        </p:nvSpPr>
        <p:spPr>
          <a:xfrm>
            <a:off x="5239518" y="2653259"/>
            <a:ext cx="1452208" cy="864998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7D1CE95-2478-C336-6333-7B60D4CC31DF}"/>
                  </a:ext>
                </a:extLst>
              </p:cNvPr>
              <p:cNvSpPr txBox="1"/>
              <p:nvPr/>
            </p:nvSpPr>
            <p:spPr>
              <a:xfrm>
                <a:off x="6354079" y="3574655"/>
                <a:ext cx="2580258" cy="5131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n>
                                    <a:solidFill>
                                      <a:srgbClr val="0070C0"/>
                                    </a:solidFill>
                                  </a:ln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000" b="0" i="1" smtClean="0">
                                    <a:ln>
                                      <a:solidFill>
                                        <a:srgbClr val="0070C0"/>
                                      </a:solidFill>
                                    </a:ln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n>
                                      <a:solidFill>
                                        <a:srgbClr val="0070C0"/>
                                      </a:solidFill>
                                    </a:ln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000" b="0" i="1" smtClean="0">
                                    <a:ln>
                                      <a:solidFill>
                                        <a:srgbClr val="0070C0"/>
                                      </a:solidFill>
                                    </a:ln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7D1CE95-2478-C336-6333-7B60D4CC31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4079" y="3574655"/>
                <a:ext cx="2580258" cy="51315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02165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6F2973C8-E801-4EDA-A2EC-D95A70637F7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8505" y="2217226"/>
            <a:ext cx="3745195" cy="323174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Double Slit Experiment as a Matrix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8E1F9B3-8572-466C-BA2A-2B56C44C62B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27602" y="1309841"/>
            <a:ext cx="2967893" cy="5046510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CCAABD7-6412-43AE-AD9E-46F35BDA15CA}"/>
              </a:ext>
            </a:extLst>
          </p:cNvPr>
          <p:cNvCxnSpPr>
            <a:cxnSpLocks/>
          </p:cNvCxnSpPr>
          <p:nvPr/>
        </p:nvCxnSpPr>
        <p:spPr>
          <a:xfrm flipV="1">
            <a:off x="2204884" y="3370006"/>
            <a:ext cx="1319981" cy="4630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A98FF5C-337F-4701-8042-32B72BC157D1}"/>
              </a:ext>
            </a:extLst>
          </p:cNvPr>
          <p:cNvCxnSpPr>
            <a:cxnSpLocks/>
          </p:cNvCxnSpPr>
          <p:nvPr/>
        </p:nvCxnSpPr>
        <p:spPr>
          <a:xfrm>
            <a:off x="2204884" y="3833096"/>
            <a:ext cx="1319981" cy="5987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ECA7AB1-EE3F-4565-9CC0-4B991E89C60A}"/>
              </a:ext>
            </a:extLst>
          </p:cNvPr>
          <p:cNvCxnSpPr>
            <a:cxnSpLocks/>
          </p:cNvCxnSpPr>
          <p:nvPr/>
        </p:nvCxnSpPr>
        <p:spPr>
          <a:xfrm flipV="1">
            <a:off x="3945436" y="2812538"/>
            <a:ext cx="342524" cy="5161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BB9D070-7302-4F71-9A4D-63C318A00621}"/>
              </a:ext>
            </a:extLst>
          </p:cNvPr>
          <p:cNvCxnSpPr>
            <a:cxnSpLocks/>
          </p:cNvCxnSpPr>
          <p:nvPr/>
        </p:nvCxnSpPr>
        <p:spPr>
          <a:xfrm>
            <a:off x="3945436" y="3328731"/>
            <a:ext cx="342524" cy="4241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44584E6-AFAE-4896-8AC9-A04185E33103}"/>
              </a:ext>
            </a:extLst>
          </p:cNvPr>
          <p:cNvCxnSpPr>
            <a:cxnSpLocks/>
          </p:cNvCxnSpPr>
          <p:nvPr/>
        </p:nvCxnSpPr>
        <p:spPr>
          <a:xfrm>
            <a:off x="3945436" y="3328730"/>
            <a:ext cx="39478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5F721F8-738C-472C-9E4C-4EE8F753DC94}"/>
              </a:ext>
            </a:extLst>
          </p:cNvPr>
          <p:cNvCxnSpPr>
            <a:cxnSpLocks/>
          </p:cNvCxnSpPr>
          <p:nvPr/>
        </p:nvCxnSpPr>
        <p:spPr>
          <a:xfrm flipV="1">
            <a:off x="3929595" y="3924042"/>
            <a:ext cx="342524" cy="5161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BB63F37-7426-4A28-BE4B-9342614B4713}"/>
              </a:ext>
            </a:extLst>
          </p:cNvPr>
          <p:cNvCxnSpPr>
            <a:cxnSpLocks/>
          </p:cNvCxnSpPr>
          <p:nvPr/>
        </p:nvCxnSpPr>
        <p:spPr>
          <a:xfrm>
            <a:off x="3929595" y="4440235"/>
            <a:ext cx="342524" cy="4241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2F60795-A3D9-41B4-A9F3-7FBD9DF85DF1}"/>
              </a:ext>
            </a:extLst>
          </p:cNvPr>
          <p:cNvCxnSpPr>
            <a:cxnSpLocks/>
          </p:cNvCxnSpPr>
          <p:nvPr/>
        </p:nvCxnSpPr>
        <p:spPr>
          <a:xfrm>
            <a:off x="3929595" y="4440234"/>
            <a:ext cx="39478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37BD28A6-185E-43F5-BECC-02DFF12ADB95}"/>
              </a:ext>
            </a:extLst>
          </p:cNvPr>
          <p:cNvSpPr/>
          <p:nvPr/>
        </p:nvSpPr>
        <p:spPr>
          <a:xfrm>
            <a:off x="6622021" y="4041058"/>
            <a:ext cx="1802068" cy="23671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F9F06EA-EBD7-4F34-8C62-54699F82FC3F}"/>
              </a:ext>
            </a:extLst>
          </p:cNvPr>
          <p:cNvSpPr/>
          <p:nvPr/>
        </p:nvSpPr>
        <p:spPr>
          <a:xfrm>
            <a:off x="6622021" y="1255855"/>
            <a:ext cx="1802068" cy="27852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2F901F4-ED95-4C13-9AD7-B835B2D9D48F}"/>
              </a:ext>
            </a:extLst>
          </p:cNvPr>
          <p:cNvSpPr/>
          <p:nvPr/>
        </p:nvSpPr>
        <p:spPr>
          <a:xfrm>
            <a:off x="5734644" y="3086100"/>
            <a:ext cx="215435" cy="3429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F2CCF24-12B9-4DE9-A728-72AC8641CF48}"/>
              </a:ext>
            </a:extLst>
          </p:cNvPr>
          <p:cNvSpPr txBox="1"/>
          <p:nvPr/>
        </p:nvSpPr>
        <p:spPr>
          <a:xfrm>
            <a:off x="4781244" y="1766965"/>
            <a:ext cx="1357892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Transition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b="1" dirty="0">
                <a:solidFill>
                  <a:srgbClr val="FF0000"/>
                </a:solidFill>
              </a:rPr>
              <a:t>Probability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9CCBCE8-08A1-4FB5-AC86-BF8C4FE683BD}"/>
              </a:ext>
            </a:extLst>
          </p:cNvPr>
          <p:cNvCxnSpPr/>
          <p:nvPr/>
        </p:nvCxnSpPr>
        <p:spPr>
          <a:xfrm>
            <a:off x="5490046" y="2413296"/>
            <a:ext cx="288258" cy="59212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A6CFE165-6519-4A71-B773-889C9186717F}"/>
              </a:ext>
            </a:extLst>
          </p:cNvPr>
          <p:cNvSpPr txBox="1"/>
          <p:nvPr/>
        </p:nvSpPr>
        <p:spPr>
          <a:xfrm>
            <a:off x="801974" y="1831615"/>
            <a:ext cx="15406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Bullets</a:t>
            </a:r>
          </a:p>
          <a:p>
            <a:pPr algn="ctr"/>
            <a:r>
              <a:rPr lang="en-US" dirty="0"/>
              <a:t>(Particles)</a:t>
            </a:r>
          </a:p>
        </p:txBody>
      </p:sp>
    </p:spTree>
    <p:extLst>
      <p:ext uri="{BB962C8B-B14F-4D97-AF65-F5344CB8AC3E}">
        <p14:creationId xmlns:p14="http://schemas.microsoft.com/office/powerpoint/2010/main" val="1442671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4" grpId="0" animBg="1"/>
      <p:bldP spid="17" grpId="0" animBg="1"/>
      <p:bldP spid="1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Double Slit Experiment as a Matrix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8E1F9B3-8572-466C-BA2A-2B56C44C62B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6321" y="1309841"/>
            <a:ext cx="2967893" cy="504651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AF44AAF-EC1E-4EE4-BD3F-F6DA97A17F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4062" y="2028569"/>
            <a:ext cx="3253617" cy="360905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F051D00-C344-403D-92F1-DC4028684B9C}"/>
                  </a:ext>
                </a:extLst>
              </p:cNvPr>
              <p:cNvSpPr txBox="1"/>
              <p:nvPr/>
            </p:nvSpPr>
            <p:spPr>
              <a:xfrm>
                <a:off x="5523270" y="1784555"/>
                <a:ext cx="37608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F051D00-C344-403D-92F1-DC4028684B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3270" y="1784555"/>
                <a:ext cx="376084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4BF2ECA-33E2-4631-B394-82385EA5A9C9}"/>
                  </a:ext>
                </a:extLst>
              </p:cNvPr>
              <p:cNvSpPr txBox="1"/>
              <p:nvPr/>
            </p:nvSpPr>
            <p:spPr>
              <a:xfrm>
                <a:off x="7769418" y="1784555"/>
                <a:ext cx="37608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4BF2ECA-33E2-4631-B394-82385EA5A9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9418" y="1784555"/>
                <a:ext cx="376084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B6F41B5-15B4-4C8B-900C-89032342FCA8}"/>
                  </a:ext>
                </a:extLst>
              </p:cNvPr>
              <p:cNvSpPr txBox="1"/>
              <p:nvPr/>
            </p:nvSpPr>
            <p:spPr>
              <a:xfrm>
                <a:off x="5117579" y="2153887"/>
                <a:ext cx="37608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B6F41B5-15B4-4C8B-900C-89032342FC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7579" y="2153887"/>
                <a:ext cx="376084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46076FD-0A99-4C8B-9F0D-542EB23AD966}"/>
                  </a:ext>
                </a:extLst>
              </p:cNvPr>
              <p:cNvSpPr txBox="1"/>
              <p:nvPr/>
            </p:nvSpPr>
            <p:spPr>
              <a:xfrm>
                <a:off x="5147186" y="5101107"/>
                <a:ext cx="37608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46076FD-0A99-4C8B-9F0D-542EB23AD9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7186" y="5101107"/>
                <a:ext cx="376084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FE8C2C3F-60C5-479B-B839-65431838B931}"/>
              </a:ext>
            </a:extLst>
          </p:cNvPr>
          <p:cNvSpPr txBox="1"/>
          <p:nvPr/>
        </p:nvSpPr>
        <p:spPr>
          <a:xfrm>
            <a:off x="6312310" y="1637071"/>
            <a:ext cx="1017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>
                <a:solidFill>
                  <a:srgbClr val="7030A0"/>
                </a:solidFill>
              </a:rPr>
              <a:t>FROM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7D43DA8-B565-471A-AA5E-A46489EDEFCA}"/>
              </a:ext>
            </a:extLst>
          </p:cNvPr>
          <p:cNvSpPr txBox="1"/>
          <p:nvPr/>
        </p:nvSpPr>
        <p:spPr>
          <a:xfrm>
            <a:off x="4407310" y="2841117"/>
            <a:ext cx="1017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>
                <a:solidFill>
                  <a:srgbClr val="0070C0"/>
                </a:solidFill>
              </a:rPr>
              <a:t>TO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1B94F46-650F-47D0-90D2-8D351F85DCC5}"/>
              </a:ext>
            </a:extLst>
          </p:cNvPr>
          <p:cNvCxnSpPr>
            <a:cxnSpLocks/>
          </p:cNvCxnSpPr>
          <p:nvPr/>
        </p:nvCxnSpPr>
        <p:spPr>
          <a:xfrm>
            <a:off x="2287689" y="2968113"/>
            <a:ext cx="977005" cy="93713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AE9E005F-9F6C-45DC-AA19-4E471D6D8BB4}"/>
              </a:ext>
            </a:extLst>
          </p:cNvPr>
          <p:cNvSpPr/>
          <p:nvPr/>
        </p:nvSpPr>
        <p:spPr>
          <a:xfrm>
            <a:off x="5884606" y="4262284"/>
            <a:ext cx="376084" cy="4418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F19F781-E876-4DCD-ABC1-615BCFC00247}"/>
              </a:ext>
            </a:extLst>
          </p:cNvPr>
          <p:cNvSpPr txBox="1"/>
          <p:nvPr/>
        </p:nvSpPr>
        <p:spPr>
          <a:xfrm>
            <a:off x="5493663" y="5673821"/>
            <a:ext cx="27933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Bullet</a:t>
            </a:r>
          </a:p>
          <a:p>
            <a:pPr algn="ctr"/>
            <a:r>
              <a:rPr lang="en-US" dirty="0"/>
              <a:t>Transition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b="1" dirty="0">
                <a:solidFill>
                  <a:srgbClr val="FF0000"/>
                </a:solidFill>
              </a:rPr>
              <a:t>Probabilities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/>
              <a:t>For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b="1" dirty="0"/>
              <a:t>One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/>
              <a:t>Time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/>
              <a:t>Step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3B13F57-1BD8-42EC-B66B-631C685E44BF}"/>
                  </a:ext>
                </a:extLst>
              </p:cNvPr>
              <p:cNvSpPr txBox="1"/>
              <p:nvPr/>
            </p:nvSpPr>
            <p:spPr>
              <a:xfrm>
                <a:off x="5117579" y="4239370"/>
                <a:ext cx="37608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3B13F57-1BD8-42EC-B66B-631C685E44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7579" y="4239370"/>
                <a:ext cx="376084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22F19C8-5735-4768-9A5E-E302E791FA40}"/>
                  </a:ext>
                </a:extLst>
              </p:cNvPr>
              <p:cNvSpPr txBox="1"/>
              <p:nvPr/>
            </p:nvSpPr>
            <p:spPr>
              <a:xfrm>
                <a:off x="5844829" y="1784555"/>
                <a:ext cx="37608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22F19C8-5735-4768-9A5E-E302E791FA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4829" y="1784555"/>
                <a:ext cx="376084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19F1190B-9C5A-540F-1F52-71DE9DB56360}"/>
              </a:ext>
            </a:extLst>
          </p:cNvPr>
          <p:cNvSpPr/>
          <p:nvPr/>
        </p:nvSpPr>
        <p:spPr>
          <a:xfrm>
            <a:off x="2076138" y="2773180"/>
            <a:ext cx="277318" cy="277318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12DC62B-1035-9B6E-AA0E-B2DA61894DA0}"/>
              </a:ext>
            </a:extLst>
          </p:cNvPr>
          <p:cNvSpPr/>
          <p:nvPr/>
        </p:nvSpPr>
        <p:spPr>
          <a:xfrm>
            <a:off x="5892101" y="1875532"/>
            <a:ext cx="277318" cy="277318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87AF6F5-95B4-BA52-FB0A-2A43FA20666B}"/>
              </a:ext>
            </a:extLst>
          </p:cNvPr>
          <p:cNvSpPr/>
          <p:nvPr/>
        </p:nvSpPr>
        <p:spPr>
          <a:xfrm>
            <a:off x="3206422" y="3855989"/>
            <a:ext cx="277318" cy="277318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63A5533-FB60-AD0E-80DA-17FC79FD51F7}"/>
              </a:ext>
            </a:extLst>
          </p:cNvPr>
          <p:cNvSpPr/>
          <p:nvPr/>
        </p:nvSpPr>
        <p:spPr>
          <a:xfrm>
            <a:off x="5165955" y="4331384"/>
            <a:ext cx="277318" cy="277318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D880DC73-7810-64E7-EF36-D03868E1789E}"/>
              </a:ext>
            </a:extLst>
          </p:cNvPr>
          <p:cNvCxnSpPr>
            <a:stCxn id="3" idx="0"/>
            <a:endCxn id="18" idx="0"/>
          </p:cNvCxnSpPr>
          <p:nvPr/>
        </p:nvCxnSpPr>
        <p:spPr>
          <a:xfrm rot="5400000" flipH="1" flipV="1">
            <a:off x="3673954" y="416375"/>
            <a:ext cx="897648" cy="3815963"/>
          </a:xfrm>
          <a:prstGeom prst="bentConnector3">
            <a:avLst>
              <a:gd name="adj1" fmla="val 167215"/>
            </a:avLst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EB43E1C0-FA2F-E147-A1F8-B7E35387B749}"/>
              </a:ext>
            </a:extLst>
          </p:cNvPr>
          <p:cNvCxnSpPr>
            <a:cxnSpLocks/>
            <a:stCxn id="9" idx="3"/>
            <a:endCxn id="16" idx="2"/>
          </p:cNvCxnSpPr>
          <p:nvPr/>
        </p:nvCxnSpPr>
        <p:spPr>
          <a:xfrm>
            <a:off x="3483740" y="3994648"/>
            <a:ext cx="1821881" cy="614054"/>
          </a:xfrm>
          <a:prstGeom prst="bentConnector4">
            <a:avLst>
              <a:gd name="adj1" fmla="val 44839"/>
              <a:gd name="adj2" fmla="val 137228"/>
            </a:avLst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3876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"/>
                            </p:stCondLst>
                            <p:childTnLst>
                              <p:par>
                                <p:cTn id="5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000"/>
                            </p:stCondLst>
                            <p:childTnLst>
                              <p:par>
                                <p:cTn id="7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500"/>
                            </p:stCondLst>
                            <p:childTnLst>
                              <p:par>
                                <p:cTn id="9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0" grpId="0"/>
      <p:bldP spid="21" grpId="0"/>
      <p:bldP spid="23" grpId="0"/>
      <p:bldP spid="7" grpId="0"/>
      <p:bldP spid="25" grpId="0"/>
      <p:bldP spid="15" grpId="0" animBg="1"/>
      <p:bldP spid="17" grpId="0"/>
      <p:bldP spid="16" grpId="0"/>
      <p:bldP spid="18" grpId="0"/>
      <p:bldP spid="3" grpId="0" animBg="1"/>
      <p:bldP spid="3" grpId="1" animBg="1"/>
      <p:bldP spid="8" grpId="0" animBg="1"/>
      <p:bldP spid="8" grpId="1" animBg="1"/>
      <p:bldP spid="9" grpId="0" animBg="1"/>
      <p:bldP spid="9" grpId="1" animBg="1"/>
      <p:bldP spid="12" grpId="0" animBg="1"/>
      <p:bldP spid="12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Double Slit Experiment as a Matrix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F44AAF-EC1E-4EE4-BD3F-F6DA97A17F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925330"/>
            <a:ext cx="3253617" cy="360905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71D757C-7C53-4939-B40B-998EE0AEFF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0708" y="2032719"/>
            <a:ext cx="4138332" cy="350166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E1616BC-A93E-4F43-8A79-8E503F3C160D}"/>
              </a:ext>
            </a:extLst>
          </p:cNvPr>
          <p:cNvSpPr txBox="1"/>
          <p:nvPr/>
        </p:nvSpPr>
        <p:spPr>
          <a:xfrm>
            <a:off x="997007" y="5603143"/>
            <a:ext cx="27785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Bullet</a:t>
            </a:r>
          </a:p>
          <a:p>
            <a:pPr algn="ctr"/>
            <a:r>
              <a:rPr lang="en-US" dirty="0"/>
              <a:t>Transition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b="1" dirty="0">
                <a:solidFill>
                  <a:srgbClr val="FF0000"/>
                </a:solidFill>
              </a:rPr>
              <a:t>Probabilities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/>
              <a:t>For</a:t>
            </a:r>
          </a:p>
          <a:p>
            <a:pPr algn="ctr"/>
            <a:r>
              <a:rPr lang="en-US" b="1" dirty="0"/>
              <a:t>One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/>
              <a:t>Time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/>
              <a:t>Step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C77F29F-4332-4FD7-A832-FD87ADD163EF}"/>
              </a:ext>
            </a:extLst>
          </p:cNvPr>
          <p:cNvSpPr txBox="1"/>
          <p:nvPr/>
        </p:nvSpPr>
        <p:spPr>
          <a:xfrm>
            <a:off x="5368414" y="5603143"/>
            <a:ext cx="28872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Bullet</a:t>
            </a:r>
          </a:p>
          <a:p>
            <a:pPr algn="ctr"/>
            <a:r>
              <a:rPr lang="en-US" dirty="0"/>
              <a:t>Transition </a:t>
            </a:r>
            <a:r>
              <a:rPr lang="en-US" b="1" dirty="0">
                <a:solidFill>
                  <a:srgbClr val="FF0000"/>
                </a:solidFill>
              </a:rPr>
              <a:t>Probabilities</a:t>
            </a:r>
            <a:r>
              <a:rPr lang="en-US" dirty="0"/>
              <a:t> After</a:t>
            </a:r>
          </a:p>
          <a:p>
            <a:pPr algn="ctr"/>
            <a:r>
              <a:rPr lang="en-US" b="1" u="sng" dirty="0"/>
              <a:t>Two</a:t>
            </a:r>
            <a:r>
              <a:rPr lang="en-US" dirty="0"/>
              <a:t> Time Steps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709499-722F-4666-984A-3850C619444C}"/>
              </a:ext>
            </a:extLst>
          </p:cNvPr>
          <p:cNvSpPr txBox="1"/>
          <p:nvPr/>
        </p:nvSpPr>
        <p:spPr>
          <a:xfrm>
            <a:off x="1421479" y="1278999"/>
            <a:ext cx="63010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Every time we multiple a transition matrix by itself,</a:t>
            </a:r>
          </a:p>
          <a:p>
            <a:pPr algn="ctr"/>
            <a:r>
              <a:rPr lang="en-US" dirty="0">
                <a:solidFill>
                  <a:srgbClr val="7030A0"/>
                </a:solidFill>
              </a:rPr>
              <a:t>we can calculate another time step (the </a:t>
            </a:r>
            <a:r>
              <a:rPr lang="en-US" i="1" dirty="0">
                <a:solidFill>
                  <a:srgbClr val="7030A0"/>
                </a:solidFill>
              </a:rPr>
              <a:t>next</a:t>
            </a:r>
            <a:r>
              <a:rPr lang="en-US" dirty="0">
                <a:solidFill>
                  <a:srgbClr val="7030A0"/>
                </a:solidFill>
              </a:rPr>
              <a:t> transition matrix)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678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2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15266</TotalTime>
  <Words>2373</Words>
  <Application>Microsoft Office PowerPoint</Application>
  <PresentationFormat>On-screen Show (4:3)</PresentationFormat>
  <Paragraphs>567</Paragraphs>
  <Slides>63</Slides>
  <Notes>41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68" baseType="lpstr">
      <vt:lpstr>Arial</vt:lpstr>
      <vt:lpstr>Calibri</vt:lpstr>
      <vt:lpstr>Calibri Light</vt:lpstr>
      <vt:lpstr>Cambria Math</vt:lpstr>
      <vt:lpstr>Office Theme</vt:lpstr>
      <vt:lpstr>PowerPoint Presentation</vt:lpstr>
      <vt:lpstr>Session 23 – Goals</vt:lpstr>
      <vt:lpstr>Session 23 – Goals</vt:lpstr>
      <vt:lpstr>Quantum Double Slit Experiment</vt:lpstr>
      <vt:lpstr>Quantum Double Slit Experiment</vt:lpstr>
      <vt:lpstr>Quantum Double Slit Experiment</vt:lpstr>
      <vt:lpstr>The Double Slit Experiment as a Matrix</vt:lpstr>
      <vt:lpstr>The Double Slit Experiment as a Matrix</vt:lpstr>
      <vt:lpstr>The Double Slit Experiment as a Matrix</vt:lpstr>
      <vt:lpstr>The Double Slit Experiment as a Matrix</vt:lpstr>
      <vt:lpstr>The Quantum Double Slit as a Matrix</vt:lpstr>
      <vt:lpstr>The Quantum Double Slit as a Matrix</vt:lpstr>
      <vt:lpstr>The Quantum Double Slit as a Matrix</vt:lpstr>
      <vt:lpstr>The Quantum Double Slit as a Matrix</vt:lpstr>
      <vt:lpstr>The Quantum Double Slit as a Matrix</vt:lpstr>
      <vt:lpstr>The Quantum Double Slit as a Matrix</vt:lpstr>
      <vt:lpstr>The Quantum Double Slit as a Matrix</vt:lpstr>
      <vt:lpstr>The Bloch Sphere</vt:lpstr>
      <vt:lpstr>The Bloch Sphere</vt:lpstr>
      <vt:lpstr>The Bloch Sphere</vt:lpstr>
      <vt:lpstr>The Bloch Sphere</vt:lpstr>
      <vt:lpstr>The Bloch Sphere</vt:lpstr>
      <vt:lpstr>The Bloch Sphere</vt:lpstr>
      <vt:lpstr>Unitary Matrices</vt:lpstr>
      <vt:lpstr>Unitary Matrices</vt:lpstr>
      <vt:lpstr>Unitary Matrices</vt:lpstr>
      <vt:lpstr>Quantum Gates</vt:lpstr>
      <vt:lpstr>Quantum Gates</vt:lpstr>
      <vt:lpstr>Quantum Gates</vt:lpstr>
      <vt:lpstr>Quantum Gates</vt:lpstr>
      <vt:lpstr>Quantum Gates</vt:lpstr>
      <vt:lpstr>Quantum Gates</vt:lpstr>
      <vt:lpstr>Quantum Gates</vt:lpstr>
      <vt:lpstr>Quantum Gates</vt:lpstr>
      <vt:lpstr>Quantum Gates</vt:lpstr>
      <vt:lpstr>Amplitude vs. Probability</vt:lpstr>
      <vt:lpstr>Amplitude vs. Probability</vt:lpstr>
      <vt:lpstr>Representing Multiple Qubits</vt:lpstr>
      <vt:lpstr>Representing Multiple Qubits</vt:lpstr>
      <vt:lpstr>Run Cells 1 to 7 – quantum_gates.ipynb</vt:lpstr>
      <vt:lpstr>Run Cell 1 quantum_gates.ipynb</vt:lpstr>
      <vt:lpstr>Run Cells 2 to 4 – quantum_gates.ipynb</vt:lpstr>
      <vt:lpstr>Run Cells 5 to 7 – quantum_gates.ipynb</vt:lpstr>
      <vt:lpstr>No Cloning Theorem</vt:lpstr>
      <vt:lpstr>No Cloning Theorem</vt:lpstr>
      <vt:lpstr>Impress Me</vt:lpstr>
      <vt:lpstr>IBM Qiskit</vt:lpstr>
      <vt:lpstr>IBM Qiskit</vt:lpstr>
      <vt:lpstr>IBM Qiskit</vt:lpstr>
      <vt:lpstr>IBM Qiskit</vt:lpstr>
      <vt:lpstr>IBM Qiskit Elements</vt:lpstr>
      <vt:lpstr>IBM Qiskit Elements</vt:lpstr>
      <vt:lpstr>Run Cell 1 qiskit_elements.ipynb</vt:lpstr>
      <vt:lpstr>Phase Encoding</vt:lpstr>
      <vt:lpstr>Phase Encoding</vt:lpstr>
      <vt:lpstr>Run Cell 1 phase_encoding.ipynb</vt:lpstr>
      <vt:lpstr>Run Cell 2 phase_encoding.ipynb</vt:lpstr>
      <vt:lpstr>Run Cell 3 phase_encoding.ipynb</vt:lpstr>
      <vt:lpstr>Run Cell 4 phase_encoding.ipynb</vt:lpstr>
      <vt:lpstr>Run Cell 5 phase_encoding.ipynb</vt:lpstr>
      <vt:lpstr>Run Cell 6 phase_encoding.ipynb</vt:lpstr>
      <vt:lpstr>Run Cell 7 phase_encoding.ipynb</vt:lpstr>
      <vt:lpstr>Run Cell 8 phase_encoding.ipynb</vt:lpstr>
    </vt:vector>
  </TitlesOfParts>
  <Company>Personal Use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MSN Biersach</dc:creator>
  <cp:lastModifiedBy>David MSN Biersach</cp:lastModifiedBy>
  <cp:revision>1199</cp:revision>
  <cp:lastPrinted>2015-06-01T00:45:11Z</cp:lastPrinted>
  <dcterms:created xsi:type="dcterms:W3CDTF">2014-09-21T17:58:26Z</dcterms:created>
  <dcterms:modified xsi:type="dcterms:W3CDTF">2023-05-23T00:02:10Z</dcterms:modified>
</cp:coreProperties>
</file>